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6eb51f37334b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cf33f580714aff"/>
  </p:sldMasterIdLst>
  <p:sldIdLst>
    <p:sldId xmlns:r="http://schemas.openxmlformats.org/officeDocument/2006/relationships" id="256" r:id="R1db12cd4b4984fe4"/>
    <p:sldId xmlns:r="http://schemas.openxmlformats.org/officeDocument/2006/relationships" id="257" r:id="R231684ca0e114d6d"/>
    <p:sldId xmlns:r="http://schemas.openxmlformats.org/officeDocument/2006/relationships" id="258" r:id="Re37f72a6cd3e4068"/>
    <p:sldId xmlns:r="http://schemas.openxmlformats.org/officeDocument/2006/relationships" id="259" r:id="R0875c4d71afe41e9"/>
    <p:sldId xmlns:r="http://schemas.openxmlformats.org/officeDocument/2006/relationships" id="260" r:id="R389878ef5d1845c8"/>
    <p:sldId xmlns:r="http://schemas.openxmlformats.org/officeDocument/2006/relationships" id="261" r:id="Rf79fd13778de4627"/>
    <p:sldId xmlns:r="http://schemas.openxmlformats.org/officeDocument/2006/relationships" id="262" r:id="R74ffd5eded5543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f33f580714aff" /><Relationship Type="http://schemas.openxmlformats.org/officeDocument/2006/relationships/slide" Target="/ppt/slides/slide1.xml" Id="R1db12cd4b4984fe4" /><Relationship Type="http://schemas.openxmlformats.org/officeDocument/2006/relationships/slide" Target="/ppt/slides/slide2.xml" Id="R231684ca0e114d6d" /><Relationship Type="http://schemas.openxmlformats.org/officeDocument/2006/relationships/slide" Target="/ppt/slides/slide3.xml" Id="Re37f72a6cd3e4068" /><Relationship Type="http://schemas.openxmlformats.org/officeDocument/2006/relationships/slide" Target="/ppt/slides/slide4.xml" Id="R0875c4d71afe41e9" /><Relationship Type="http://schemas.openxmlformats.org/officeDocument/2006/relationships/slide" Target="/ppt/slides/slide5.xml" Id="R389878ef5d1845c8" /><Relationship Type="http://schemas.openxmlformats.org/officeDocument/2006/relationships/slide" Target="/ppt/slides/slide6.xml" Id="Rf79fd13778de4627" /><Relationship Type="http://schemas.openxmlformats.org/officeDocument/2006/relationships/slide" Target="/ppt/slides/slide7.xml" Id="R74ffd5eded5543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0104f86424b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9bdbd5a934f24" /><Relationship Type="http://schemas.openxmlformats.org/officeDocument/2006/relationships/theme" Target="/ppt/slideMasters/theme/theme1.xml" Id="Rae3546e0d7044b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f9bdbd5a934f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df7e32e3a4a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51d6b3c3641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4cdda08d641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b80d5246a41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379c68bbd42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6f632a91e43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03426381647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KAYS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KAYS HOLDING AS ble etablert [år] og holder til i Sirevåg.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4 704 558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5 703 250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11 363 458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SIREVÅG KAY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Ognaveien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4364 Sirevåg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