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9ee93177f48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c1e071cff4f81"/>
  </p:sldMasterIdLst>
  <p:sldIdLst>
    <p:sldId xmlns:r="http://schemas.openxmlformats.org/officeDocument/2006/relationships" id="256" r:id="R7bc8630a02d742be"/>
    <p:sldId xmlns:r="http://schemas.openxmlformats.org/officeDocument/2006/relationships" id="257" r:id="R80af74fd1398403a"/>
    <p:sldId xmlns:r="http://schemas.openxmlformats.org/officeDocument/2006/relationships" id="258" r:id="R7cb34ebe7422421d"/>
    <p:sldId xmlns:r="http://schemas.openxmlformats.org/officeDocument/2006/relationships" id="259" r:id="R5afaaed91e754e91"/>
    <p:sldId xmlns:r="http://schemas.openxmlformats.org/officeDocument/2006/relationships" id="260" r:id="R853d70e6d1374624"/>
    <p:sldId xmlns:r="http://schemas.openxmlformats.org/officeDocument/2006/relationships" id="261" r:id="Raf4b37ea93e24978"/>
    <p:sldId xmlns:r="http://schemas.openxmlformats.org/officeDocument/2006/relationships" id="262" r:id="Rceb96ca616bd4a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c1e071cff4f81" /><Relationship Type="http://schemas.openxmlformats.org/officeDocument/2006/relationships/slide" Target="/ppt/slides/slide1.xml" Id="R7bc8630a02d742be" /><Relationship Type="http://schemas.openxmlformats.org/officeDocument/2006/relationships/slide" Target="/ppt/slides/slide2.xml" Id="R80af74fd1398403a" /><Relationship Type="http://schemas.openxmlformats.org/officeDocument/2006/relationships/slide" Target="/ppt/slides/slide3.xml" Id="R7cb34ebe7422421d" /><Relationship Type="http://schemas.openxmlformats.org/officeDocument/2006/relationships/slide" Target="/ppt/slides/slide4.xml" Id="R5afaaed91e754e91" /><Relationship Type="http://schemas.openxmlformats.org/officeDocument/2006/relationships/slide" Target="/ppt/slides/slide5.xml" Id="R853d70e6d1374624" /><Relationship Type="http://schemas.openxmlformats.org/officeDocument/2006/relationships/slide" Target="/ppt/slides/slide6.xml" Id="Raf4b37ea93e24978" /><Relationship Type="http://schemas.openxmlformats.org/officeDocument/2006/relationships/slide" Target="/ppt/slides/slide7.xml" Id="Rceb96ca616bd4a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c94d968594b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7b7ac995d49e1" /><Relationship Type="http://schemas.openxmlformats.org/officeDocument/2006/relationships/theme" Target="/ppt/slideMasters/theme/theme1.xml" Id="R9a450410a09949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d7b7ac995d49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a974c102240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1b5e4be8c49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caee615d249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ab1f91e4a45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6c8cd837746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23098d8324f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eb8aa816447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ARKIV &amp; 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ARKIV &amp; LAGER AS ble etablert [år] og holder til i Skåtøy.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−1 752 078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−42 253 516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1 403 580 405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1 480 642 341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BLAKSETH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Dønvika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3780 Skåtøy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