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72471939bf241e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293e7efe2204bf3"/>
  </p:sldMasterIdLst>
  <p:sldIdLst>
    <p:sldId xmlns:r="http://schemas.openxmlformats.org/officeDocument/2006/relationships" id="256" r:id="R8408f86049694a9b"/>
    <p:sldId xmlns:r="http://schemas.openxmlformats.org/officeDocument/2006/relationships" id="257" r:id="R8a00c54f0b764110"/>
    <p:sldId xmlns:r="http://schemas.openxmlformats.org/officeDocument/2006/relationships" id="258" r:id="R6fb880476dd042ec"/>
    <p:sldId xmlns:r="http://schemas.openxmlformats.org/officeDocument/2006/relationships" id="259" r:id="R4e554932e57a4e68"/>
    <p:sldId xmlns:r="http://schemas.openxmlformats.org/officeDocument/2006/relationships" id="260" r:id="Rc065703d0b184001"/>
    <p:sldId xmlns:r="http://schemas.openxmlformats.org/officeDocument/2006/relationships" id="261" r:id="Ref4b5145e0e24bf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293e7efe2204bf3" /><Relationship Type="http://schemas.openxmlformats.org/officeDocument/2006/relationships/slide" Target="/ppt/slides/slide1.xml" Id="R8408f86049694a9b" /><Relationship Type="http://schemas.openxmlformats.org/officeDocument/2006/relationships/slide" Target="/ppt/slides/slide2.xml" Id="R8a00c54f0b764110" /><Relationship Type="http://schemas.openxmlformats.org/officeDocument/2006/relationships/slide" Target="/ppt/slides/slide3.xml" Id="R6fb880476dd042ec" /><Relationship Type="http://schemas.openxmlformats.org/officeDocument/2006/relationships/slide" Target="/ppt/slides/slide4.xml" Id="R4e554932e57a4e68" /><Relationship Type="http://schemas.openxmlformats.org/officeDocument/2006/relationships/slide" Target="/ppt/slides/slide5.xml" Id="Rc065703d0b184001" /><Relationship Type="http://schemas.openxmlformats.org/officeDocument/2006/relationships/slide" Target="/ppt/slides/slide6.xml" Id="Ref4b5145e0e24bf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24de3e45286473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451cff730941c2" /><Relationship Type="http://schemas.openxmlformats.org/officeDocument/2006/relationships/theme" Target="/ppt/slideMasters/theme/theme1.xml" Id="R8174b0641e214bb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6451cff730941c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8766b3a1df43d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7e4095564440c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12a05e43154c5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0702fa871b4cd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2844f85b5546a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57eba26300419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PETORS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PETORS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PETORS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PETORS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PETORS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PETORS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Hommelvikhøgda, Malvikvegen 1565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7550 Hommelvik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989 217 607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PETORS AS</a:t>
            </a:r>
          </a:p>
        </p:txBody>
      </p:sp>
    </p:spTree>
  </p:cSld>
  <p:clrMapOvr>
    <a:masterClrMapping xmlns:a="http://schemas.openxmlformats.org/drawingml/2006/main"/>
  </p:clrMapOvr>
</p:sld>
</file>