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e4c9bc4bf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7c1ae60eb4eab"/>
  </p:sldMasterIdLst>
  <p:sldIdLst>
    <p:sldId xmlns:r="http://schemas.openxmlformats.org/officeDocument/2006/relationships" id="256" r:id="R8546cbd6075643f5"/>
    <p:sldId xmlns:r="http://schemas.openxmlformats.org/officeDocument/2006/relationships" id="257" r:id="Ra302604d272a42db"/>
    <p:sldId xmlns:r="http://schemas.openxmlformats.org/officeDocument/2006/relationships" id="258" r:id="R3a6642a3f81a461f"/>
    <p:sldId xmlns:r="http://schemas.openxmlformats.org/officeDocument/2006/relationships" id="259" r:id="R4e9da8c6e4bd41ff"/>
    <p:sldId xmlns:r="http://schemas.openxmlformats.org/officeDocument/2006/relationships" id="260" r:id="R57d0bdd5341348eb"/>
    <p:sldId xmlns:r="http://schemas.openxmlformats.org/officeDocument/2006/relationships" id="261" r:id="R732714b6fa8e4a29"/>
    <p:sldId xmlns:r="http://schemas.openxmlformats.org/officeDocument/2006/relationships" id="262" r:id="Rae331da7c620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7c1ae60eb4eab" /><Relationship Type="http://schemas.openxmlformats.org/officeDocument/2006/relationships/slide" Target="/ppt/slides/slide1.xml" Id="R8546cbd6075643f5" /><Relationship Type="http://schemas.openxmlformats.org/officeDocument/2006/relationships/slide" Target="/ppt/slides/slide2.xml" Id="Ra302604d272a42db" /><Relationship Type="http://schemas.openxmlformats.org/officeDocument/2006/relationships/slide" Target="/ppt/slides/slide3.xml" Id="R3a6642a3f81a461f" /><Relationship Type="http://schemas.openxmlformats.org/officeDocument/2006/relationships/slide" Target="/ppt/slides/slide4.xml" Id="R4e9da8c6e4bd41ff" /><Relationship Type="http://schemas.openxmlformats.org/officeDocument/2006/relationships/slide" Target="/ppt/slides/slide5.xml" Id="R57d0bdd5341348eb" /><Relationship Type="http://schemas.openxmlformats.org/officeDocument/2006/relationships/slide" Target="/ppt/slides/slide6.xml" Id="R732714b6fa8e4a29" /><Relationship Type="http://schemas.openxmlformats.org/officeDocument/2006/relationships/slide" Target="/ppt/slides/slide7.xml" Id="Rae331da7c620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3d88ab4eb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cab404b754eda" /><Relationship Type="http://schemas.openxmlformats.org/officeDocument/2006/relationships/theme" Target="/ppt/slideMasters/theme/theme1.xml" Id="R98f9a4770b4543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cab404b75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af2fd15b7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de9c244aa4e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fca0faca5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4d21aba0b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61125319841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3d5657377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03bd7bbee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STEFFENSEN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INVEST AS ble etablert [år] og holder til i Indre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Seimsvegen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5260 Indre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989 223 798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STEFFENSEN INVEST AS</a:t>
            </a:r>
          </a:p>
        </p:txBody>
      </p:sp>
    </p:spTree>
  </p:cSld>
  <p:clrMapOvr>
    <a:masterClrMapping xmlns:a="http://schemas.openxmlformats.org/drawingml/2006/main"/>
  </p:clrMapOvr>
</p:sld>
</file>