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549634e28141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88e9bccef449ba"/>
  </p:sldMasterIdLst>
  <p:sldIdLst>
    <p:sldId xmlns:r="http://schemas.openxmlformats.org/officeDocument/2006/relationships" id="256" r:id="Rf602aab8af2c40fa"/>
    <p:sldId xmlns:r="http://schemas.openxmlformats.org/officeDocument/2006/relationships" id="257" r:id="R4191c7bd87a04dd3"/>
    <p:sldId xmlns:r="http://schemas.openxmlformats.org/officeDocument/2006/relationships" id="258" r:id="R92925857a9ed4715"/>
    <p:sldId xmlns:r="http://schemas.openxmlformats.org/officeDocument/2006/relationships" id="259" r:id="Rdbf33c3db72347ca"/>
    <p:sldId xmlns:r="http://schemas.openxmlformats.org/officeDocument/2006/relationships" id="260" r:id="R5a6c53739a434aff"/>
    <p:sldId xmlns:r="http://schemas.openxmlformats.org/officeDocument/2006/relationships" id="261" r:id="R8cf740cb28724681"/>
    <p:sldId xmlns:r="http://schemas.openxmlformats.org/officeDocument/2006/relationships" id="262" r:id="Rfac8cc062d634f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88e9bccef449ba" /><Relationship Type="http://schemas.openxmlformats.org/officeDocument/2006/relationships/slide" Target="/ppt/slides/slide1.xml" Id="Rf602aab8af2c40fa" /><Relationship Type="http://schemas.openxmlformats.org/officeDocument/2006/relationships/slide" Target="/ppt/slides/slide2.xml" Id="R4191c7bd87a04dd3" /><Relationship Type="http://schemas.openxmlformats.org/officeDocument/2006/relationships/slide" Target="/ppt/slides/slide3.xml" Id="R92925857a9ed4715" /><Relationship Type="http://schemas.openxmlformats.org/officeDocument/2006/relationships/slide" Target="/ppt/slides/slide4.xml" Id="Rdbf33c3db72347ca" /><Relationship Type="http://schemas.openxmlformats.org/officeDocument/2006/relationships/slide" Target="/ppt/slides/slide5.xml" Id="R5a6c53739a434aff" /><Relationship Type="http://schemas.openxmlformats.org/officeDocument/2006/relationships/slide" Target="/ppt/slides/slide6.xml" Id="R8cf740cb28724681" /><Relationship Type="http://schemas.openxmlformats.org/officeDocument/2006/relationships/slide" Target="/ppt/slides/slide7.xml" Id="Rfac8cc062d634f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3da5afbd024a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412248df2471a" /><Relationship Type="http://schemas.openxmlformats.org/officeDocument/2006/relationships/theme" Target="/ppt/slideMasters/theme/theme1.xml" Id="Rd33ec6c1245341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f412248df247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324e5151b4b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aef7fa12246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c7b95e0ec46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a0799cd1a4f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2ba3a5d1344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5c2bf61f345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a36c279b240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FAMN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FAMN AS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950 968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13 226 168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13 324 739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KYTE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Koglehaugen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51 86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