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eab9dac13c45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f429ac3b340a5"/>
  </p:sldMasterIdLst>
  <p:sldIdLst>
    <p:sldId xmlns:r="http://schemas.openxmlformats.org/officeDocument/2006/relationships" id="256" r:id="Raa51c75494e84240"/>
    <p:sldId xmlns:r="http://schemas.openxmlformats.org/officeDocument/2006/relationships" id="257" r:id="R85eabd835cd043f5"/>
    <p:sldId xmlns:r="http://schemas.openxmlformats.org/officeDocument/2006/relationships" id="258" r:id="R5dd1c56237cc42fa"/>
    <p:sldId xmlns:r="http://schemas.openxmlformats.org/officeDocument/2006/relationships" id="259" r:id="R198fdb13dd664047"/>
    <p:sldId xmlns:r="http://schemas.openxmlformats.org/officeDocument/2006/relationships" id="260" r:id="R2efdfee0c0434de8"/>
    <p:sldId xmlns:r="http://schemas.openxmlformats.org/officeDocument/2006/relationships" id="261" r:id="Rde27dff49bf74294"/>
    <p:sldId xmlns:r="http://schemas.openxmlformats.org/officeDocument/2006/relationships" id="262" r:id="R48bbe530e4f84e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f429ac3b340a5" /><Relationship Type="http://schemas.openxmlformats.org/officeDocument/2006/relationships/slide" Target="/ppt/slides/slide1.xml" Id="Raa51c75494e84240" /><Relationship Type="http://schemas.openxmlformats.org/officeDocument/2006/relationships/slide" Target="/ppt/slides/slide2.xml" Id="R85eabd835cd043f5" /><Relationship Type="http://schemas.openxmlformats.org/officeDocument/2006/relationships/slide" Target="/ppt/slides/slide3.xml" Id="R5dd1c56237cc42fa" /><Relationship Type="http://schemas.openxmlformats.org/officeDocument/2006/relationships/slide" Target="/ppt/slides/slide4.xml" Id="R198fdb13dd664047" /><Relationship Type="http://schemas.openxmlformats.org/officeDocument/2006/relationships/slide" Target="/ppt/slides/slide5.xml" Id="R2efdfee0c0434de8" /><Relationship Type="http://schemas.openxmlformats.org/officeDocument/2006/relationships/slide" Target="/ppt/slides/slide6.xml" Id="Rde27dff49bf74294" /><Relationship Type="http://schemas.openxmlformats.org/officeDocument/2006/relationships/slide" Target="/ppt/slides/slide7.xml" Id="R48bbe530e4f84e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0d8d9c80f8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6ea67774d40f7" /><Relationship Type="http://schemas.openxmlformats.org/officeDocument/2006/relationships/theme" Target="/ppt/slideMasters/theme/theme1.xml" Id="Rc9f449a69878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36ea67774d40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49363709349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0a15e5e1e40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880b7e31e41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f5156d7454a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7d0128b3c49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b03f0beba4c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164f86a9f46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 OG LANGEN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OG LANGEN HOLDING AS ble etablert [år] og holder til i Os I Østerdalen.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21 496 330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22 112 992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ARNE  –  59,1 %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BJØRNAR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EIRIK WERGELAND F  –  13,6 %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 ERLEND ØVERBY  –  13,6 %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2550 Os I Østerdalen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989 229 656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 OG LANGEN HOLDING AS</a:t>
            </a:r>
          </a:p>
        </p:txBody>
      </p:sp>
    </p:spTree>
  </p:cSld>
  <p:clrMapOvr>
    <a:masterClrMapping xmlns:a="http://schemas.openxmlformats.org/drawingml/2006/main"/>
  </p:clrMapOvr>
</p:sld>
</file>