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465d6bcec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fed27cdc747aa"/>
  </p:sldMasterIdLst>
  <p:sldIdLst>
    <p:sldId xmlns:r="http://schemas.openxmlformats.org/officeDocument/2006/relationships" id="256" r:id="R4751ae84ebe1459d"/>
    <p:sldId xmlns:r="http://schemas.openxmlformats.org/officeDocument/2006/relationships" id="257" r:id="R08074bb7a34d4824"/>
    <p:sldId xmlns:r="http://schemas.openxmlformats.org/officeDocument/2006/relationships" id="258" r:id="R5203dc50b20d4ed0"/>
    <p:sldId xmlns:r="http://schemas.openxmlformats.org/officeDocument/2006/relationships" id="259" r:id="Re6fe1d886b374b81"/>
    <p:sldId xmlns:r="http://schemas.openxmlformats.org/officeDocument/2006/relationships" id="260" r:id="R981e75b4470a4251"/>
    <p:sldId xmlns:r="http://schemas.openxmlformats.org/officeDocument/2006/relationships" id="261" r:id="R40d54a91a2bb4774"/>
    <p:sldId xmlns:r="http://schemas.openxmlformats.org/officeDocument/2006/relationships" id="262" r:id="Rbb2fa2861d57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fed27cdc747aa" /><Relationship Type="http://schemas.openxmlformats.org/officeDocument/2006/relationships/slide" Target="/ppt/slides/slide1.xml" Id="R4751ae84ebe1459d" /><Relationship Type="http://schemas.openxmlformats.org/officeDocument/2006/relationships/slide" Target="/ppt/slides/slide2.xml" Id="R08074bb7a34d4824" /><Relationship Type="http://schemas.openxmlformats.org/officeDocument/2006/relationships/slide" Target="/ppt/slides/slide3.xml" Id="R5203dc50b20d4ed0" /><Relationship Type="http://schemas.openxmlformats.org/officeDocument/2006/relationships/slide" Target="/ppt/slides/slide4.xml" Id="Re6fe1d886b374b81" /><Relationship Type="http://schemas.openxmlformats.org/officeDocument/2006/relationships/slide" Target="/ppt/slides/slide5.xml" Id="R981e75b4470a4251" /><Relationship Type="http://schemas.openxmlformats.org/officeDocument/2006/relationships/slide" Target="/ppt/slides/slide6.xml" Id="R40d54a91a2bb4774" /><Relationship Type="http://schemas.openxmlformats.org/officeDocument/2006/relationships/slide" Target="/ppt/slides/slide7.xml" Id="Rbb2fa2861d57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513d66577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5b0bc1717459e" /><Relationship Type="http://schemas.openxmlformats.org/officeDocument/2006/relationships/theme" Target="/ppt/slideMasters/theme/theme1.xml" Id="Rb99f3ec9929641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5b0bc1717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8152fbedf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97aa5fe424e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ebdce5e96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1a665691c4e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19ebf220548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24ba75228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aa22f1492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