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6279ee59740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1b1f5f68ba47eb"/>
  </p:sldMasterIdLst>
  <p:sldIdLst>
    <p:sldId xmlns:r="http://schemas.openxmlformats.org/officeDocument/2006/relationships" id="256" r:id="R34d3ecf74dd140b2"/>
    <p:sldId xmlns:r="http://schemas.openxmlformats.org/officeDocument/2006/relationships" id="257" r:id="R668a39b132284dcf"/>
    <p:sldId xmlns:r="http://schemas.openxmlformats.org/officeDocument/2006/relationships" id="258" r:id="R06ee972012994ce2"/>
    <p:sldId xmlns:r="http://schemas.openxmlformats.org/officeDocument/2006/relationships" id="259" r:id="R040e39752c8c41f8"/>
    <p:sldId xmlns:r="http://schemas.openxmlformats.org/officeDocument/2006/relationships" id="260" r:id="Rb777fb41e0a84f3c"/>
    <p:sldId xmlns:r="http://schemas.openxmlformats.org/officeDocument/2006/relationships" id="261" r:id="R259d8decd2e94aad"/>
    <p:sldId xmlns:r="http://schemas.openxmlformats.org/officeDocument/2006/relationships" id="262" r:id="R685904e0c85846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b1f5f68ba47eb" /><Relationship Type="http://schemas.openxmlformats.org/officeDocument/2006/relationships/slide" Target="/ppt/slides/slide1.xml" Id="R34d3ecf74dd140b2" /><Relationship Type="http://schemas.openxmlformats.org/officeDocument/2006/relationships/slide" Target="/ppt/slides/slide2.xml" Id="R668a39b132284dcf" /><Relationship Type="http://schemas.openxmlformats.org/officeDocument/2006/relationships/slide" Target="/ppt/slides/slide3.xml" Id="R06ee972012994ce2" /><Relationship Type="http://schemas.openxmlformats.org/officeDocument/2006/relationships/slide" Target="/ppt/slides/slide4.xml" Id="R040e39752c8c41f8" /><Relationship Type="http://schemas.openxmlformats.org/officeDocument/2006/relationships/slide" Target="/ppt/slides/slide5.xml" Id="Rb777fb41e0a84f3c" /><Relationship Type="http://schemas.openxmlformats.org/officeDocument/2006/relationships/slide" Target="/ppt/slides/slide6.xml" Id="R259d8decd2e94aad" /><Relationship Type="http://schemas.openxmlformats.org/officeDocument/2006/relationships/slide" Target="/ppt/slides/slide7.xml" Id="R685904e0c85846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0f91b8f69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16bc3fdf14f1e" /><Relationship Type="http://schemas.openxmlformats.org/officeDocument/2006/relationships/theme" Target="/ppt/slideMasters/theme/theme1.xml" Id="R0c3e168c199d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16bc3fdf14f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b797b7d1c4c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36f3656434c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884cee4864e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87c9926f441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eb6c754ef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582a95ced4a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8e0bd7084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EIMUND ØVSTHUS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EIMUND ØVSTHUS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EIMUND ØVSTHUS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EIMUND ØVSTHUS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EIMUND ØVSTHUS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EIMUND ØVSTHUS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1 163 900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864 689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9 266 527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36 705 227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EIMUND ØVSTHUS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EIMUND ØVSTHUS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BØI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POEV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EIMUND ØVSTHUS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Eimund Øvsthus, Øvsthusvegen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989 231 065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EIMUND ØVSTHUS AS</a:t>
            </a:r>
          </a:p>
        </p:txBody>
      </p:sp>
    </p:spTree>
  </p:cSld>
  <p:clrMapOvr>
    <a:masterClrMapping xmlns:a="http://schemas.openxmlformats.org/drawingml/2006/main"/>
  </p:clrMapOvr>
</p:sld>
</file>