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b34e4f71342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30072ff3d4ca1"/>
  </p:sldMasterIdLst>
  <p:sldIdLst>
    <p:sldId xmlns:r="http://schemas.openxmlformats.org/officeDocument/2006/relationships" id="256" r:id="R1aad84fd2cf94860"/>
    <p:sldId xmlns:r="http://schemas.openxmlformats.org/officeDocument/2006/relationships" id="257" r:id="R65f45ad1bbf042ea"/>
    <p:sldId xmlns:r="http://schemas.openxmlformats.org/officeDocument/2006/relationships" id="258" r:id="Rd0b6827490b641a7"/>
    <p:sldId xmlns:r="http://schemas.openxmlformats.org/officeDocument/2006/relationships" id="259" r:id="R3986a46d6900462e"/>
    <p:sldId xmlns:r="http://schemas.openxmlformats.org/officeDocument/2006/relationships" id="260" r:id="R7159ccce64424692"/>
    <p:sldId xmlns:r="http://schemas.openxmlformats.org/officeDocument/2006/relationships" id="261" r:id="R5b5e483ac0404444"/>
    <p:sldId xmlns:r="http://schemas.openxmlformats.org/officeDocument/2006/relationships" id="262" r:id="Rd65bfb72df3943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30072ff3d4ca1" /><Relationship Type="http://schemas.openxmlformats.org/officeDocument/2006/relationships/slide" Target="/ppt/slides/slide1.xml" Id="R1aad84fd2cf94860" /><Relationship Type="http://schemas.openxmlformats.org/officeDocument/2006/relationships/slide" Target="/ppt/slides/slide2.xml" Id="R65f45ad1bbf042ea" /><Relationship Type="http://schemas.openxmlformats.org/officeDocument/2006/relationships/slide" Target="/ppt/slides/slide3.xml" Id="Rd0b6827490b641a7" /><Relationship Type="http://schemas.openxmlformats.org/officeDocument/2006/relationships/slide" Target="/ppt/slides/slide4.xml" Id="R3986a46d6900462e" /><Relationship Type="http://schemas.openxmlformats.org/officeDocument/2006/relationships/slide" Target="/ppt/slides/slide5.xml" Id="R7159ccce64424692" /><Relationship Type="http://schemas.openxmlformats.org/officeDocument/2006/relationships/slide" Target="/ppt/slides/slide6.xml" Id="R5b5e483ac0404444" /><Relationship Type="http://schemas.openxmlformats.org/officeDocument/2006/relationships/slide" Target="/ppt/slides/slide7.xml" Id="Rd65bfb72df3943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d418a11a3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59e79f1234236" /><Relationship Type="http://schemas.openxmlformats.org/officeDocument/2006/relationships/theme" Target="/ppt/slideMasters/theme/theme1.xml" Id="Ree3b8fd24f8c40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59e79f123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5be0b81e342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df6fdd7a1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49c72e3004c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1fc15a06640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0145e6a4d49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4c17b71d244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8677ac6e840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