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fbe0aac1a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3da43b5594627"/>
  </p:sldMasterIdLst>
  <p:sldIdLst>
    <p:sldId xmlns:r="http://schemas.openxmlformats.org/officeDocument/2006/relationships" id="256" r:id="R729a1ca142574c2f"/>
    <p:sldId xmlns:r="http://schemas.openxmlformats.org/officeDocument/2006/relationships" id="257" r:id="R61bdc7662b7b4b53"/>
    <p:sldId xmlns:r="http://schemas.openxmlformats.org/officeDocument/2006/relationships" id="258" r:id="Rd373d5d8929f4889"/>
    <p:sldId xmlns:r="http://schemas.openxmlformats.org/officeDocument/2006/relationships" id="259" r:id="R8ad8f5c012e943f9"/>
    <p:sldId xmlns:r="http://schemas.openxmlformats.org/officeDocument/2006/relationships" id="260" r:id="R48036a0e3b924dd9"/>
    <p:sldId xmlns:r="http://schemas.openxmlformats.org/officeDocument/2006/relationships" id="261" r:id="R75cfaec6fffb40e9"/>
    <p:sldId xmlns:r="http://schemas.openxmlformats.org/officeDocument/2006/relationships" id="262" r:id="R4cdbec4be75c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3da43b5594627" /><Relationship Type="http://schemas.openxmlformats.org/officeDocument/2006/relationships/slide" Target="/ppt/slides/slide1.xml" Id="R729a1ca142574c2f" /><Relationship Type="http://schemas.openxmlformats.org/officeDocument/2006/relationships/slide" Target="/ppt/slides/slide2.xml" Id="R61bdc7662b7b4b53" /><Relationship Type="http://schemas.openxmlformats.org/officeDocument/2006/relationships/slide" Target="/ppt/slides/slide3.xml" Id="Rd373d5d8929f4889" /><Relationship Type="http://schemas.openxmlformats.org/officeDocument/2006/relationships/slide" Target="/ppt/slides/slide4.xml" Id="R8ad8f5c012e943f9" /><Relationship Type="http://schemas.openxmlformats.org/officeDocument/2006/relationships/slide" Target="/ppt/slides/slide5.xml" Id="R48036a0e3b924dd9" /><Relationship Type="http://schemas.openxmlformats.org/officeDocument/2006/relationships/slide" Target="/ppt/slides/slide6.xml" Id="R75cfaec6fffb40e9" /><Relationship Type="http://schemas.openxmlformats.org/officeDocument/2006/relationships/slide" Target="/ppt/slides/slide7.xml" Id="R4cdbec4be75c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cc20427d3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422dec34c4851" /><Relationship Type="http://schemas.openxmlformats.org/officeDocument/2006/relationships/theme" Target="/ppt/slideMasters/theme/theme1.xml" Id="R9045b03937ac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422dec34c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a01f906d1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5a652f633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d74100a0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914a24c5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49c724fab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d9e2bba1d4f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88aa2a8c443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