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4a008a8b0344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5e2d4e72874225"/>
  </p:sldMasterIdLst>
  <p:sldIdLst>
    <p:sldId xmlns:r="http://schemas.openxmlformats.org/officeDocument/2006/relationships" id="256" r:id="R2814c27cce9b45e6"/>
    <p:sldId xmlns:r="http://schemas.openxmlformats.org/officeDocument/2006/relationships" id="257" r:id="R727133cac29f4951"/>
    <p:sldId xmlns:r="http://schemas.openxmlformats.org/officeDocument/2006/relationships" id="258" r:id="R1e82fca66d394b9b"/>
    <p:sldId xmlns:r="http://schemas.openxmlformats.org/officeDocument/2006/relationships" id="259" r:id="Rb5607c0b29104091"/>
    <p:sldId xmlns:r="http://schemas.openxmlformats.org/officeDocument/2006/relationships" id="260" r:id="Rd7ed4927b7ab4f69"/>
    <p:sldId xmlns:r="http://schemas.openxmlformats.org/officeDocument/2006/relationships" id="261" r:id="R2d75d0451ac146f2"/>
    <p:sldId xmlns:r="http://schemas.openxmlformats.org/officeDocument/2006/relationships" id="262" r:id="R946cbc44a1e246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e2d4e72874225" /><Relationship Type="http://schemas.openxmlformats.org/officeDocument/2006/relationships/slide" Target="/ppt/slides/slide1.xml" Id="R2814c27cce9b45e6" /><Relationship Type="http://schemas.openxmlformats.org/officeDocument/2006/relationships/slide" Target="/ppt/slides/slide2.xml" Id="R727133cac29f4951" /><Relationship Type="http://schemas.openxmlformats.org/officeDocument/2006/relationships/slide" Target="/ppt/slides/slide3.xml" Id="R1e82fca66d394b9b" /><Relationship Type="http://schemas.openxmlformats.org/officeDocument/2006/relationships/slide" Target="/ppt/slides/slide4.xml" Id="Rb5607c0b29104091" /><Relationship Type="http://schemas.openxmlformats.org/officeDocument/2006/relationships/slide" Target="/ppt/slides/slide5.xml" Id="Rd7ed4927b7ab4f69" /><Relationship Type="http://schemas.openxmlformats.org/officeDocument/2006/relationships/slide" Target="/ppt/slides/slide6.xml" Id="R2d75d0451ac146f2" /><Relationship Type="http://schemas.openxmlformats.org/officeDocument/2006/relationships/slide" Target="/ppt/slides/slide7.xml" Id="R946cbc44a1e246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7fd861d6046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761401595412a" /><Relationship Type="http://schemas.openxmlformats.org/officeDocument/2006/relationships/theme" Target="/ppt/slideMasters/theme/theme1.xml" Id="R0b2fde8b6c714a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276140159541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aa0b280b646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ef7998a9c4e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a1698e46244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c1167ebfb49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5b7cffed540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e9daece2048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3086d357c46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RIKO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249 373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6 693 806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BEATHE KAJA MOE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HENRY LANGHELLE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Skaravei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989 238 299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