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930903a1d541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159e367ff1470a"/>
  </p:sldMasterIdLst>
  <p:sldIdLst>
    <p:sldId xmlns:r="http://schemas.openxmlformats.org/officeDocument/2006/relationships" id="256" r:id="R0a063aba860e4c7a"/>
    <p:sldId xmlns:r="http://schemas.openxmlformats.org/officeDocument/2006/relationships" id="257" r:id="Re5f5b98248e540cb"/>
    <p:sldId xmlns:r="http://schemas.openxmlformats.org/officeDocument/2006/relationships" id="258" r:id="R4970d4d4528648d6"/>
    <p:sldId xmlns:r="http://schemas.openxmlformats.org/officeDocument/2006/relationships" id="259" r:id="R4a798d5a3cbb4511"/>
    <p:sldId xmlns:r="http://schemas.openxmlformats.org/officeDocument/2006/relationships" id="260" r:id="Re88e6be8b78c4b32"/>
    <p:sldId xmlns:r="http://schemas.openxmlformats.org/officeDocument/2006/relationships" id="261" r:id="R3b633728e912433f"/>
    <p:sldId xmlns:r="http://schemas.openxmlformats.org/officeDocument/2006/relationships" id="262" r:id="R50cc5d5fd2cc44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59e367ff1470a" /><Relationship Type="http://schemas.openxmlformats.org/officeDocument/2006/relationships/slide" Target="/ppt/slides/slide1.xml" Id="R0a063aba860e4c7a" /><Relationship Type="http://schemas.openxmlformats.org/officeDocument/2006/relationships/slide" Target="/ppt/slides/slide2.xml" Id="Re5f5b98248e540cb" /><Relationship Type="http://schemas.openxmlformats.org/officeDocument/2006/relationships/slide" Target="/ppt/slides/slide3.xml" Id="R4970d4d4528648d6" /><Relationship Type="http://schemas.openxmlformats.org/officeDocument/2006/relationships/slide" Target="/ppt/slides/slide4.xml" Id="R4a798d5a3cbb4511" /><Relationship Type="http://schemas.openxmlformats.org/officeDocument/2006/relationships/slide" Target="/ppt/slides/slide5.xml" Id="Re88e6be8b78c4b32" /><Relationship Type="http://schemas.openxmlformats.org/officeDocument/2006/relationships/slide" Target="/ppt/slides/slide6.xml" Id="R3b633728e912433f" /><Relationship Type="http://schemas.openxmlformats.org/officeDocument/2006/relationships/slide" Target="/ppt/slides/slide7.xml" Id="R50cc5d5fd2cc44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a71ba684640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89d1bb8f14de9" /><Relationship Type="http://schemas.openxmlformats.org/officeDocument/2006/relationships/theme" Target="/ppt/slideMasters/theme/theme1.xml" Id="R118543408c5b44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089d1bb8f14d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70969c7e243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6010b000747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ef2a02e6a45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d9aff84444a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95ee385048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f01a8cbf94e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21edd6ea3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EAW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6 619 691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EINAR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09 38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