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3b90bb3e654a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7169d36451458d"/>
  </p:sldMasterIdLst>
  <p:sldIdLst>
    <p:sldId xmlns:r="http://schemas.openxmlformats.org/officeDocument/2006/relationships" id="256" r:id="R1cbca6c088d64cb1"/>
    <p:sldId xmlns:r="http://schemas.openxmlformats.org/officeDocument/2006/relationships" id="257" r:id="R89ac8043c18a45e9"/>
    <p:sldId xmlns:r="http://schemas.openxmlformats.org/officeDocument/2006/relationships" id="258" r:id="R8df6aae92d914417"/>
    <p:sldId xmlns:r="http://schemas.openxmlformats.org/officeDocument/2006/relationships" id="259" r:id="R9d5b42af1240490d"/>
    <p:sldId xmlns:r="http://schemas.openxmlformats.org/officeDocument/2006/relationships" id="260" r:id="R4544545704e24ece"/>
    <p:sldId xmlns:r="http://schemas.openxmlformats.org/officeDocument/2006/relationships" id="261" r:id="R7f363049355b41b7"/>
    <p:sldId xmlns:r="http://schemas.openxmlformats.org/officeDocument/2006/relationships" id="262" r:id="Rc0c7a643446148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169d36451458d" /><Relationship Type="http://schemas.openxmlformats.org/officeDocument/2006/relationships/slide" Target="/ppt/slides/slide1.xml" Id="R1cbca6c088d64cb1" /><Relationship Type="http://schemas.openxmlformats.org/officeDocument/2006/relationships/slide" Target="/ppt/slides/slide2.xml" Id="R89ac8043c18a45e9" /><Relationship Type="http://schemas.openxmlformats.org/officeDocument/2006/relationships/slide" Target="/ppt/slides/slide3.xml" Id="R8df6aae92d914417" /><Relationship Type="http://schemas.openxmlformats.org/officeDocument/2006/relationships/slide" Target="/ppt/slides/slide4.xml" Id="R9d5b42af1240490d" /><Relationship Type="http://schemas.openxmlformats.org/officeDocument/2006/relationships/slide" Target="/ppt/slides/slide5.xml" Id="R4544545704e24ece" /><Relationship Type="http://schemas.openxmlformats.org/officeDocument/2006/relationships/slide" Target="/ppt/slides/slide6.xml" Id="R7f363049355b41b7" /><Relationship Type="http://schemas.openxmlformats.org/officeDocument/2006/relationships/slide" Target="/ppt/slides/slide7.xml" Id="Rc0c7a643446148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5db83abbd4f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ad2e1193f4274" /><Relationship Type="http://schemas.openxmlformats.org/officeDocument/2006/relationships/theme" Target="/ppt/slideMasters/theme/theme1.xml" Id="R9ceab9665c3c47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2ad2e1193f42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21b24fc9546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a3a3a2c324b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0f2c0b3054e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967efcdc848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fd50b900540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dc19fb4d447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100ca444f43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THORSTEIN KVALE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THORSTEIN 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THORSTEIN KVALE AS ble etablert [år] og holder til i Sokna.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THORSTEIN 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THORSTEIN 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THORSTEIN 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1 445 361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1 191 246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4 135 086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30 057 651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32 333 193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THORSTEIN 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KVALE THORSTEIN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THORSTEIN 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Midtmoen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3534 Sokna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12 28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989 240 137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THORSTEIN KVALE AS</a:t>
            </a:r>
          </a:p>
        </p:txBody>
      </p:sp>
    </p:spTree>
  </p:cSld>
  <p:clrMapOvr>
    <a:masterClrMapping xmlns:a="http://schemas.openxmlformats.org/drawingml/2006/main"/>
  </p:clrMapOvr>
</p:sld>
</file>