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92faffe145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8a49bcbfb48cd"/>
  </p:sldMasterIdLst>
  <p:sldIdLst>
    <p:sldId xmlns:r="http://schemas.openxmlformats.org/officeDocument/2006/relationships" id="256" r:id="R8ff9651db1fa4958"/>
    <p:sldId xmlns:r="http://schemas.openxmlformats.org/officeDocument/2006/relationships" id="257" r:id="R8f2491713ba04370"/>
    <p:sldId xmlns:r="http://schemas.openxmlformats.org/officeDocument/2006/relationships" id="258" r:id="R2047bc5d73f5423a"/>
    <p:sldId xmlns:r="http://schemas.openxmlformats.org/officeDocument/2006/relationships" id="259" r:id="R54dfb12d24e348fb"/>
    <p:sldId xmlns:r="http://schemas.openxmlformats.org/officeDocument/2006/relationships" id="260" r:id="R103cba87efba4a02"/>
    <p:sldId xmlns:r="http://schemas.openxmlformats.org/officeDocument/2006/relationships" id="261" r:id="Rb8ee311e2c704538"/>
    <p:sldId xmlns:r="http://schemas.openxmlformats.org/officeDocument/2006/relationships" id="262" r:id="R5c033832f38b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8a49bcbfb48cd" /><Relationship Type="http://schemas.openxmlformats.org/officeDocument/2006/relationships/slide" Target="/ppt/slides/slide1.xml" Id="R8ff9651db1fa4958" /><Relationship Type="http://schemas.openxmlformats.org/officeDocument/2006/relationships/slide" Target="/ppt/slides/slide2.xml" Id="R8f2491713ba04370" /><Relationship Type="http://schemas.openxmlformats.org/officeDocument/2006/relationships/slide" Target="/ppt/slides/slide3.xml" Id="R2047bc5d73f5423a" /><Relationship Type="http://schemas.openxmlformats.org/officeDocument/2006/relationships/slide" Target="/ppt/slides/slide4.xml" Id="R54dfb12d24e348fb" /><Relationship Type="http://schemas.openxmlformats.org/officeDocument/2006/relationships/slide" Target="/ppt/slides/slide5.xml" Id="R103cba87efba4a02" /><Relationship Type="http://schemas.openxmlformats.org/officeDocument/2006/relationships/slide" Target="/ppt/slides/slide6.xml" Id="Rb8ee311e2c704538" /><Relationship Type="http://schemas.openxmlformats.org/officeDocument/2006/relationships/slide" Target="/ppt/slides/slide7.xml" Id="R5c033832f38b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ced785bf6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0d214e57f4409" /><Relationship Type="http://schemas.openxmlformats.org/officeDocument/2006/relationships/theme" Target="/ppt/slideMasters/theme/theme1.xml" Id="Ra4e64244382a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10d214e57f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3e92230c2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4a307712446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569e105ec40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60b2b1d2d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3687c192c44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bde9260d41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7c24c01ba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