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f57965915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b821e1c0c44ea"/>
  </p:sldMasterIdLst>
  <p:sldIdLst>
    <p:sldId xmlns:r="http://schemas.openxmlformats.org/officeDocument/2006/relationships" id="256" r:id="R3dd844c7ca9445fb"/>
    <p:sldId xmlns:r="http://schemas.openxmlformats.org/officeDocument/2006/relationships" id="257" r:id="R103e3c3b880f40e0"/>
    <p:sldId xmlns:r="http://schemas.openxmlformats.org/officeDocument/2006/relationships" id="258" r:id="R6938fc4f412e47ed"/>
    <p:sldId xmlns:r="http://schemas.openxmlformats.org/officeDocument/2006/relationships" id="259" r:id="Rba89ab7468f24d11"/>
    <p:sldId xmlns:r="http://schemas.openxmlformats.org/officeDocument/2006/relationships" id="260" r:id="R8ebc766c86e940a5"/>
    <p:sldId xmlns:r="http://schemas.openxmlformats.org/officeDocument/2006/relationships" id="261" r:id="Re8abc5f6c12b47a4"/>
    <p:sldId xmlns:r="http://schemas.openxmlformats.org/officeDocument/2006/relationships" id="262" r:id="R0732354dad72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b821e1c0c44ea" /><Relationship Type="http://schemas.openxmlformats.org/officeDocument/2006/relationships/slide" Target="/ppt/slides/slide1.xml" Id="R3dd844c7ca9445fb" /><Relationship Type="http://schemas.openxmlformats.org/officeDocument/2006/relationships/slide" Target="/ppt/slides/slide2.xml" Id="R103e3c3b880f40e0" /><Relationship Type="http://schemas.openxmlformats.org/officeDocument/2006/relationships/slide" Target="/ppt/slides/slide3.xml" Id="R6938fc4f412e47ed" /><Relationship Type="http://schemas.openxmlformats.org/officeDocument/2006/relationships/slide" Target="/ppt/slides/slide4.xml" Id="Rba89ab7468f24d11" /><Relationship Type="http://schemas.openxmlformats.org/officeDocument/2006/relationships/slide" Target="/ppt/slides/slide5.xml" Id="R8ebc766c86e940a5" /><Relationship Type="http://schemas.openxmlformats.org/officeDocument/2006/relationships/slide" Target="/ppt/slides/slide6.xml" Id="Re8abc5f6c12b47a4" /><Relationship Type="http://schemas.openxmlformats.org/officeDocument/2006/relationships/slide" Target="/ppt/slides/slide7.xml" Id="R0732354dad72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9b777e212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7cb3245054b55" /><Relationship Type="http://schemas.openxmlformats.org/officeDocument/2006/relationships/theme" Target="/ppt/slideMasters/theme/theme1.xml" Id="R424e235c89e3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7cb324505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c464d8889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c3fc19be5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d0bd1229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9bf10a3a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dbedb29a1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c0ec3ad29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3511a3d3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HEJO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1 884 616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HEDEGAARD-LARSEN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