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1885e9035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39fc887744447"/>
  </p:sldMasterIdLst>
  <p:sldIdLst>
    <p:sldId xmlns:r="http://schemas.openxmlformats.org/officeDocument/2006/relationships" id="256" r:id="R2327bd27f6ef4211"/>
    <p:sldId xmlns:r="http://schemas.openxmlformats.org/officeDocument/2006/relationships" id="257" r:id="Rf25d858964904964"/>
    <p:sldId xmlns:r="http://schemas.openxmlformats.org/officeDocument/2006/relationships" id="258" r:id="Rfcaae371e260498a"/>
    <p:sldId xmlns:r="http://schemas.openxmlformats.org/officeDocument/2006/relationships" id="259" r:id="Rf2cefdeddc4046b1"/>
    <p:sldId xmlns:r="http://schemas.openxmlformats.org/officeDocument/2006/relationships" id="260" r:id="R75cba412376a441f"/>
    <p:sldId xmlns:r="http://schemas.openxmlformats.org/officeDocument/2006/relationships" id="261" r:id="R6c341299042c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39fc887744447" /><Relationship Type="http://schemas.openxmlformats.org/officeDocument/2006/relationships/slide" Target="/ppt/slides/slide1.xml" Id="R2327bd27f6ef4211" /><Relationship Type="http://schemas.openxmlformats.org/officeDocument/2006/relationships/slide" Target="/ppt/slides/slide2.xml" Id="Rf25d858964904964" /><Relationship Type="http://schemas.openxmlformats.org/officeDocument/2006/relationships/slide" Target="/ppt/slides/slide3.xml" Id="Rfcaae371e260498a" /><Relationship Type="http://schemas.openxmlformats.org/officeDocument/2006/relationships/slide" Target="/ppt/slides/slide4.xml" Id="Rf2cefdeddc4046b1" /><Relationship Type="http://schemas.openxmlformats.org/officeDocument/2006/relationships/slide" Target="/ppt/slides/slide5.xml" Id="R75cba412376a441f" /><Relationship Type="http://schemas.openxmlformats.org/officeDocument/2006/relationships/slide" Target="/ppt/slides/slide6.xml" Id="R6c341299042c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44bb48eb3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7b480709247fc" /><Relationship Type="http://schemas.openxmlformats.org/officeDocument/2006/relationships/theme" Target="/ppt/slideMasters/theme/theme1.xml" Id="R7d875304546a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7b4807092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8eed88b074e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fdabb8827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4dd7ed52f4e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c9a8d6b71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3b7e4a176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d14d17694a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Flaktveitgeila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5135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