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87870da01b4d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ddceab004241ac"/>
  </p:sldMasterIdLst>
  <p:sldIdLst>
    <p:sldId xmlns:r="http://schemas.openxmlformats.org/officeDocument/2006/relationships" id="256" r:id="Rdf7f78792f214606"/>
    <p:sldId xmlns:r="http://schemas.openxmlformats.org/officeDocument/2006/relationships" id="257" r:id="R9865ac3077d344e2"/>
    <p:sldId xmlns:r="http://schemas.openxmlformats.org/officeDocument/2006/relationships" id="258" r:id="R8f8b7b5f08f64e64"/>
    <p:sldId xmlns:r="http://schemas.openxmlformats.org/officeDocument/2006/relationships" id="259" r:id="Rac861415ea2144db"/>
    <p:sldId xmlns:r="http://schemas.openxmlformats.org/officeDocument/2006/relationships" id="260" r:id="R26b7f2d685b64ac9"/>
    <p:sldId xmlns:r="http://schemas.openxmlformats.org/officeDocument/2006/relationships" id="261" r:id="R9e8446ca448b4f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dceab004241ac" /><Relationship Type="http://schemas.openxmlformats.org/officeDocument/2006/relationships/slide" Target="/ppt/slides/slide1.xml" Id="Rdf7f78792f214606" /><Relationship Type="http://schemas.openxmlformats.org/officeDocument/2006/relationships/slide" Target="/ppt/slides/slide2.xml" Id="R9865ac3077d344e2" /><Relationship Type="http://schemas.openxmlformats.org/officeDocument/2006/relationships/slide" Target="/ppt/slides/slide3.xml" Id="R8f8b7b5f08f64e64" /><Relationship Type="http://schemas.openxmlformats.org/officeDocument/2006/relationships/slide" Target="/ppt/slides/slide4.xml" Id="Rac861415ea2144db" /><Relationship Type="http://schemas.openxmlformats.org/officeDocument/2006/relationships/slide" Target="/ppt/slides/slide5.xml" Id="R26b7f2d685b64ac9" /><Relationship Type="http://schemas.openxmlformats.org/officeDocument/2006/relationships/slide" Target="/ppt/slides/slide6.xml" Id="R9e8446ca448b4f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a3abb462c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1477db2f4d97" /><Relationship Type="http://schemas.openxmlformats.org/officeDocument/2006/relationships/theme" Target="/ppt/slideMasters/theme/theme1.xml" Id="R445dfe0805b6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81477db2f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da17b16424f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ed26104824b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9982218ee4d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b68f1d92246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958a5d8b444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2a82e1bba4a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