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c9c5b5f382f4f9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4c440128f0d492e"/>
  </p:sldMasterIdLst>
  <p:sldIdLst>
    <p:sldId xmlns:r="http://schemas.openxmlformats.org/officeDocument/2006/relationships" id="256" r:id="Rf0f09d81ec4a498e"/>
    <p:sldId xmlns:r="http://schemas.openxmlformats.org/officeDocument/2006/relationships" id="257" r:id="R2240e9ccf44a4ae3"/>
    <p:sldId xmlns:r="http://schemas.openxmlformats.org/officeDocument/2006/relationships" id="258" r:id="Ra9dc1ef8b1604d3d"/>
    <p:sldId xmlns:r="http://schemas.openxmlformats.org/officeDocument/2006/relationships" id="259" r:id="R40d701192432488e"/>
    <p:sldId xmlns:r="http://schemas.openxmlformats.org/officeDocument/2006/relationships" id="260" r:id="R1c54f7d203204a11"/>
    <p:sldId xmlns:r="http://schemas.openxmlformats.org/officeDocument/2006/relationships" id="261" r:id="R2d5d57d9140046fb"/>
    <p:sldId xmlns:r="http://schemas.openxmlformats.org/officeDocument/2006/relationships" id="262" r:id="Rfda30277a7e7499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c440128f0d492e" /><Relationship Type="http://schemas.openxmlformats.org/officeDocument/2006/relationships/slide" Target="/ppt/slides/slide1.xml" Id="Rf0f09d81ec4a498e" /><Relationship Type="http://schemas.openxmlformats.org/officeDocument/2006/relationships/slide" Target="/ppt/slides/slide2.xml" Id="R2240e9ccf44a4ae3" /><Relationship Type="http://schemas.openxmlformats.org/officeDocument/2006/relationships/slide" Target="/ppt/slides/slide3.xml" Id="Ra9dc1ef8b1604d3d" /><Relationship Type="http://schemas.openxmlformats.org/officeDocument/2006/relationships/slide" Target="/ppt/slides/slide4.xml" Id="R40d701192432488e" /><Relationship Type="http://schemas.openxmlformats.org/officeDocument/2006/relationships/slide" Target="/ppt/slides/slide5.xml" Id="R1c54f7d203204a11" /><Relationship Type="http://schemas.openxmlformats.org/officeDocument/2006/relationships/slide" Target="/ppt/slides/slide6.xml" Id="R2d5d57d9140046fb" /><Relationship Type="http://schemas.openxmlformats.org/officeDocument/2006/relationships/slide" Target="/ppt/slides/slide7.xml" Id="Rfda30277a7e7499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57750ed5954b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05435d9afc4798" /><Relationship Type="http://schemas.openxmlformats.org/officeDocument/2006/relationships/theme" Target="/ppt/slideMasters/theme/theme1.xml" Id="Rcf44fada48934e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c05435d9afc479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dd7108312c47e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4960acc9434cf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0bf3f8b23349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282a427ab94b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3ac85a7ae3459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1ea6d5a2064a6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6010883e2b48a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FB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FB HOLDING AS ble etablert [år] og holder til i Flaktveit.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−42 487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−691 146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2 029 649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2 668 127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ANFINN OSVALD FLAGTVEDT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MAGNE BLINDHEIM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JOHNNY INGELEIV FLAGTVEDT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Flaktveitgeila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5135 Flaktveit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989 245 708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FB HOLDING AS</a:t>
            </a:r>
          </a:p>
        </p:txBody>
      </p:sp>
    </p:spTree>
  </p:cSld>
  <p:clrMapOvr>
    <a:masterClrMapping xmlns:a="http://schemas.openxmlformats.org/drawingml/2006/main"/>
  </p:clrMapOvr>
</p:sld>
</file>