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991aa3591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befe5e4d704cb0"/>
  </p:sldMasterIdLst>
  <p:sldIdLst>
    <p:sldId xmlns:r="http://schemas.openxmlformats.org/officeDocument/2006/relationships" id="256" r:id="Rb53a55a1b2a145fd"/>
    <p:sldId xmlns:r="http://schemas.openxmlformats.org/officeDocument/2006/relationships" id="257" r:id="R10148fac038f4f93"/>
    <p:sldId xmlns:r="http://schemas.openxmlformats.org/officeDocument/2006/relationships" id="258" r:id="Rcc9037c523534ca8"/>
    <p:sldId xmlns:r="http://schemas.openxmlformats.org/officeDocument/2006/relationships" id="259" r:id="R202a15e34d5049c1"/>
    <p:sldId xmlns:r="http://schemas.openxmlformats.org/officeDocument/2006/relationships" id="260" r:id="R83804e2f812a4761"/>
    <p:sldId xmlns:r="http://schemas.openxmlformats.org/officeDocument/2006/relationships" id="261" r:id="R969b378f25ed4d30"/>
    <p:sldId xmlns:r="http://schemas.openxmlformats.org/officeDocument/2006/relationships" id="262" r:id="R470bfe52dce0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efe5e4d704cb0" /><Relationship Type="http://schemas.openxmlformats.org/officeDocument/2006/relationships/slide" Target="/ppt/slides/slide1.xml" Id="Rb53a55a1b2a145fd" /><Relationship Type="http://schemas.openxmlformats.org/officeDocument/2006/relationships/slide" Target="/ppt/slides/slide2.xml" Id="R10148fac038f4f93" /><Relationship Type="http://schemas.openxmlformats.org/officeDocument/2006/relationships/slide" Target="/ppt/slides/slide3.xml" Id="Rcc9037c523534ca8" /><Relationship Type="http://schemas.openxmlformats.org/officeDocument/2006/relationships/slide" Target="/ppt/slides/slide4.xml" Id="R202a15e34d5049c1" /><Relationship Type="http://schemas.openxmlformats.org/officeDocument/2006/relationships/slide" Target="/ppt/slides/slide5.xml" Id="R83804e2f812a4761" /><Relationship Type="http://schemas.openxmlformats.org/officeDocument/2006/relationships/slide" Target="/ppt/slides/slide6.xml" Id="R969b378f25ed4d30" /><Relationship Type="http://schemas.openxmlformats.org/officeDocument/2006/relationships/slide" Target="/ppt/slides/slide7.xml" Id="R470bfe52dce0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4d6b78645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35b46f26f48db" /><Relationship Type="http://schemas.openxmlformats.org/officeDocument/2006/relationships/theme" Target="/ppt/slideMasters/theme/theme1.xml" Id="R7a8ad1171b89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135b46f26f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dd00b5f3447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21111290a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a45d783e4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989999e9e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d39a4ebeb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542bf7ee940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16db39749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