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3de9da739645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563a4599db47d4"/>
  </p:sldMasterIdLst>
  <p:sldIdLst>
    <p:sldId xmlns:r="http://schemas.openxmlformats.org/officeDocument/2006/relationships" id="256" r:id="R8ffd3659049b4d77"/>
    <p:sldId xmlns:r="http://schemas.openxmlformats.org/officeDocument/2006/relationships" id="257" r:id="Ra03fc708d1a94434"/>
    <p:sldId xmlns:r="http://schemas.openxmlformats.org/officeDocument/2006/relationships" id="258" r:id="Re3db878984534d19"/>
    <p:sldId xmlns:r="http://schemas.openxmlformats.org/officeDocument/2006/relationships" id="259" r:id="Rac67049c1fd44ffe"/>
    <p:sldId xmlns:r="http://schemas.openxmlformats.org/officeDocument/2006/relationships" id="260" r:id="R6e3778fbde534758"/>
    <p:sldId xmlns:r="http://schemas.openxmlformats.org/officeDocument/2006/relationships" id="261" r:id="Rcadbd78c90884247"/>
    <p:sldId xmlns:r="http://schemas.openxmlformats.org/officeDocument/2006/relationships" id="262" r:id="Rd14e1879391447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563a4599db47d4" /><Relationship Type="http://schemas.openxmlformats.org/officeDocument/2006/relationships/slide" Target="/ppt/slides/slide1.xml" Id="R8ffd3659049b4d77" /><Relationship Type="http://schemas.openxmlformats.org/officeDocument/2006/relationships/slide" Target="/ppt/slides/slide2.xml" Id="Ra03fc708d1a94434" /><Relationship Type="http://schemas.openxmlformats.org/officeDocument/2006/relationships/slide" Target="/ppt/slides/slide3.xml" Id="Re3db878984534d19" /><Relationship Type="http://schemas.openxmlformats.org/officeDocument/2006/relationships/slide" Target="/ppt/slides/slide4.xml" Id="Rac67049c1fd44ffe" /><Relationship Type="http://schemas.openxmlformats.org/officeDocument/2006/relationships/slide" Target="/ppt/slides/slide5.xml" Id="R6e3778fbde534758" /><Relationship Type="http://schemas.openxmlformats.org/officeDocument/2006/relationships/slide" Target="/ppt/slides/slide6.xml" Id="Rcadbd78c90884247" /><Relationship Type="http://schemas.openxmlformats.org/officeDocument/2006/relationships/slide" Target="/ppt/slides/slide7.xml" Id="Rd14e1879391447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86786775e64d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d91cad4784b71" /><Relationship Type="http://schemas.openxmlformats.org/officeDocument/2006/relationships/theme" Target="/ppt/slideMasters/theme/theme1.xml" Id="Ra6536e4254f84d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3d91cad4784b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5d66c284240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ac97583af45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70c4c0fe24a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4b245bb4547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a7722a1f343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aa69ed6f443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022b1c8b648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GEHITO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GEHITO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2 699 107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18 054 544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18 054 797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GEIR  –  51,1 %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HILDE  –  24,4 %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TONE  –  24,4 %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Naustbakken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6416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geandr4@online.no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