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d842f9541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ea07d0ccb4470"/>
  </p:sldMasterIdLst>
  <p:sldIdLst>
    <p:sldId xmlns:r="http://schemas.openxmlformats.org/officeDocument/2006/relationships" id="256" r:id="Rf0f7573127a546d0"/>
    <p:sldId xmlns:r="http://schemas.openxmlformats.org/officeDocument/2006/relationships" id="257" r:id="R05aa038640084904"/>
    <p:sldId xmlns:r="http://schemas.openxmlformats.org/officeDocument/2006/relationships" id="258" r:id="Racab6cd7a76043a8"/>
    <p:sldId xmlns:r="http://schemas.openxmlformats.org/officeDocument/2006/relationships" id="259" r:id="Rb6c553f8ee984a8c"/>
    <p:sldId xmlns:r="http://schemas.openxmlformats.org/officeDocument/2006/relationships" id="260" r:id="Rd0ff77198f984de4"/>
    <p:sldId xmlns:r="http://schemas.openxmlformats.org/officeDocument/2006/relationships" id="261" r:id="Re987b2800afb4d9a"/>
    <p:sldId xmlns:r="http://schemas.openxmlformats.org/officeDocument/2006/relationships" id="262" r:id="R811c323a6e57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ea07d0ccb4470" /><Relationship Type="http://schemas.openxmlformats.org/officeDocument/2006/relationships/slide" Target="/ppt/slides/slide1.xml" Id="Rf0f7573127a546d0" /><Relationship Type="http://schemas.openxmlformats.org/officeDocument/2006/relationships/slide" Target="/ppt/slides/slide2.xml" Id="R05aa038640084904" /><Relationship Type="http://schemas.openxmlformats.org/officeDocument/2006/relationships/slide" Target="/ppt/slides/slide3.xml" Id="Racab6cd7a76043a8" /><Relationship Type="http://schemas.openxmlformats.org/officeDocument/2006/relationships/slide" Target="/ppt/slides/slide4.xml" Id="Rb6c553f8ee984a8c" /><Relationship Type="http://schemas.openxmlformats.org/officeDocument/2006/relationships/slide" Target="/ppt/slides/slide5.xml" Id="Rd0ff77198f984de4" /><Relationship Type="http://schemas.openxmlformats.org/officeDocument/2006/relationships/slide" Target="/ppt/slides/slide6.xml" Id="Re987b2800afb4d9a" /><Relationship Type="http://schemas.openxmlformats.org/officeDocument/2006/relationships/slide" Target="/ppt/slides/slide7.xml" Id="R811c323a6e57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13f3b077a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bdb5093af4e83" /><Relationship Type="http://schemas.openxmlformats.org/officeDocument/2006/relationships/theme" Target="/ppt/slideMasters/theme/theme1.xml" Id="R69e74d85dbbf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bdb5093af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b36db6783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2022b2271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0f247dd549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0c01bc62b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59c51e25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087e393f6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2280360ed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23 383 850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27 892 822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STENE-JOHANSEN EGIL ANTON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Henies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