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3d081e952246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63f575515a4b91"/>
  </p:sldMasterIdLst>
  <p:sldIdLst>
    <p:sldId xmlns:r="http://schemas.openxmlformats.org/officeDocument/2006/relationships" id="256" r:id="Ra66f13ee3b0d4683"/>
    <p:sldId xmlns:r="http://schemas.openxmlformats.org/officeDocument/2006/relationships" id="257" r:id="R9e5b0d7dd3b34b2a"/>
    <p:sldId xmlns:r="http://schemas.openxmlformats.org/officeDocument/2006/relationships" id="258" r:id="R990959f832134cc5"/>
    <p:sldId xmlns:r="http://schemas.openxmlformats.org/officeDocument/2006/relationships" id="259" r:id="R2004fa8563f149ad"/>
    <p:sldId xmlns:r="http://schemas.openxmlformats.org/officeDocument/2006/relationships" id="260" r:id="R02c799d9c4b34be3"/>
    <p:sldId xmlns:r="http://schemas.openxmlformats.org/officeDocument/2006/relationships" id="261" r:id="R19d1b4327fab4252"/>
    <p:sldId xmlns:r="http://schemas.openxmlformats.org/officeDocument/2006/relationships" id="262" r:id="R14a74d23487d4f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63f575515a4b91" /><Relationship Type="http://schemas.openxmlformats.org/officeDocument/2006/relationships/slide" Target="/ppt/slides/slide1.xml" Id="Ra66f13ee3b0d4683" /><Relationship Type="http://schemas.openxmlformats.org/officeDocument/2006/relationships/slide" Target="/ppt/slides/slide2.xml" Id="R9e5b0d7dd3b34b2a" /><Relationship Type="http://schemas.openxmlformats.org/officeDocument/2006/relationships/slide" Target="/ppt/slides/slide3.xml" Id="R990959f832134cc5" /><Relationship Type="http://schemas.openxmlformats.org/officeDocument/2006/relationships/slide" Target="/ppt/slides/slide4.xml" Id="R2004fa8563f149ad" /><Relationship Type="http://schemas.openxmlformats.org/officeDocument/2006/relationships/slide" Target="/ppt/slides/slide5.xml" Id="R02c799d9c4b34be3" /><Relationship Type="http://schemas.openxmlformats.org/officeDocument/2006/relationships/slide" Target="/ppt/slides/slide6.xml" Id="R19d1b4327fab4252" /><Relationship Type="http://schemas.openxmlformats.org/officeDocument/2006/relationships/slide" Target="/ppt/slides/slide7.xml" Id="R14a74d23487d4f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aca458ee414a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4e87d774b4c71" /><Relationship Type="http://schemas.openxmlformats.org/officeDocument/2006/relationships/theme" Target="/ppt/slideMasters/theme/theme1.xml" Id="Rf90aabd90c6e49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b4e87d774b4c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05218c57e45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6f3e61e0a42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ae451482d44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1cf1577e648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789cfab5445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db227ca2d44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4d75870b545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ØVRELID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ØVRELID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7 504 424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39 831 872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44 076 110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ØVRELID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FHO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ØVRELID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JHØ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LHØ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RHØ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6812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