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c4b9f3222f4f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16446c564647a5"/>
  </p:sldMasterIdLst>
  <p:sldIdLst>
    <p:sldId xmlns:r="http://schemas.openxmlformats.org/officeDocument/2006/relationships" id="256" r:id="R40a62fa00dae4749"/>
    <p:sldId xmlns:r="http://schemas.openxmlformats.org/officeDocument/2006/relationships" id="257" r:id="R71fb11d6a8e448a8"/>
    <p:sldId xmlns:r="http://schemas.openxmlformats.org/officeDocument/2006/relationships" id="258" r:id="R4a2fd9b17a204cf8"/>
    <p:sldId xmlns:r="http://schemas.openxmlformats.org/officeDocument/2006/relationships" id="259" r:id="R4314daffcb15411e"/>
    <p:sldId xmlns:r="http://schemas.openxmlformats.org/officeDocument/2006/relationships" id="260" r:id="Rf75ee62cf7ab40d7"/>
    <p:sldId xmlns:r="http://schemas.openxmlformats.org/officeDocument/2006/relationships" id="261" r:id="R0e425ff3514f4481"/>
    <p:sldId xmlns:r="http://schemas.openxmlformats.org/officeDocument/2006/relationships" id="262" r:id="R441f6c9eb4254e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6446c564647a5" /><Relationship Type="http://schemas.openxmlformats.org/officeDocument/2006/relationships/slide" Target="/ppt/slides/slide1.xml" Id="R40a62fa00dae4749" /><Relationship Type="http://schemas.openxmlformats.org/officeDocument/2006/relationships/slide" Target="/ppt/slides/slide2.xml" Id="R71fb11d6a8e448a8" /><Relationship Type="http://schemas.openxmlformats.org/officeDocument/2006/relationships/slide" Target="/ppt/slides/slide3.xml" Id="R4a2fd9b17a204cf8" /><Relationship Type="http://schemas.openxmlformats.org/officeDocument/2006/relationships/slide" Target="/ppt/slides/slide4.xml" Id="R4314daffcb15411e" /><Relationship Type="http://schemas.openxmlformats.org/officeDocument/2006/relationships/slide" Target="/ppt/slides/slide5.xml" Id="Rf75ee62cf7ab40d7" /><Relationship Type="http://schemas.openxmlformats.org/officeDocument/2006/relationships/slide" Target="/ppt/slides/slide6.xml" Id="R0e425ff3514f4481" /><Relationship Type="http://schemas.openxmlformats.org/officeDocument/2006/relationships/slide" Target="/ppt/slides/slide7.xml" Id="R441f6c9eb4254e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5901db21846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fa6f99bfa4656" /><Relationship Type="http://schemas.openxmlformats.org/officeDocument/2006/relationships/theme" Target="/ppt/slideMasters/theme/theme1.xml" Id="R620d732726b545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ffa6f99bfa46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0eb51e8ff46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58b7b2bad46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ea6b3d4b24a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c600343d24a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6248cfcc440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a02712a144e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ed5a90b794d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ØVRELID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7 504 424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39 831 872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44 076 110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FHO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JHØ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LHØ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RHØ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6812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