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9fcc7961e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e31103f784c64"/>
  </p:sldMasterIdLst>
  <p:sldIdLst>
    <p:sldId xmlns:r="http://schemas.openxmlformats.org/officeDocument/2006/relationships" id="256" r:id="Rbe9b389159b545ba"/>
    <p:sldId xmlns:r="http://schemas.openxmlformats.org/officeDocument/2006/relationships" id="257" r:id="R82ca73d74d28468b"/>
    <p:sldId xmlns:r="http://schemas.openxmlformats.org/officeDocument/2006/relationships" id="258" r:id="Rad385cec30244cae"/>
    <p:sldId xmlns:r="http://schemas.openxmlformats.org/officeDocument/2006/relationships" id="259" r:id="R7365568ba7a84a58"/>
    <p:sldId xmlns:r="http://schemas.openxmlformats.org/officeDocument/2006/relationships" id="260" r:id="R6cf4afcd8cc14fe6"/>
    <p:sldId xmlns:r="http://schemas.openxmlformats.org/officeDocument/2006/relationships" id="261" r:id="Re641e70994fc4786"/>
    <p:sldId xmlns:r="http://schemas.openxmlformats.org/officeDocument/2006/relationships" id="262" r:id="R64ac6ad3298f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e31103f784c64" /><Relationship Type="http://schemas.openxmlformats.org/officeDocument/2006/relationships/slide" Target="/ppt/slides/slide1.xml" Id="Rbe9b389159b545ba" /><Relationship Type="http://schemas.openxmlformats.org/officeDocument/2006/relationships/slide" Target="/ppt/slides/slide2.xml" Id="R82ca73d74d28468b" /><Relationship Type="http://schemas.openxmlformats.org/officeDocument/2006/relationships/slide" Target="/ppt/slides/slide3.xml" Id="Rad385cec30244cae" /><Relationship Type="http://schemas.openxmlformats.org/officeDocument/2006/relationships/slide" Target="/ppt/slides/slide4.xml" Id="R7365568ba7a84a58" /><Relationship Type="http://schemas.openxmlformats.org/officeDocument/2006/relationships/slide" Target="/ppt/slides/slide5.xml" Id="R6cf4afcd8cc14fe6" /><Relationship Type="http://schemas.openxmlformats.org/officeDocument/2006/relationships/slide" Target="/ppt/slides/slide6.xml" Id="Re641e70994fc4786" /><Relationship Type="http://schemas.openxmlformats.org/officeDocument/2006/relationships/slide" Target="/ppt/slides/slide7.xml" Id="R64ac6ad3298f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46f41177c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3ab9381f442d" /><Relationship Type="http://schemas.openxmlformats.org/officeDocument/2006/relationships/theme" Target="/ppt/slideMasters/theme/theme1.xml" Id="R713da7c29b1d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73ab9381f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fd77b5d1b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cbf013f7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25ace6962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1c2857cf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95abef0b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adb55076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a32522115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HELLAND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BERQVAM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