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31a2968f6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be1c5135e4a25"/>
  </p:sldMasterIdLst>
  <p:sldIdLst>
    <p:sldId xmlns:r="http://schemas.openxmlformats.org/officeDocument/2006/relationships" id="256" r:id="Ra5ca7031be454b14"/>
    <p:sldId xmlns:r="http://schemas.openxmlformats.org/officeDocument/2006/relationships" id="257" r:id="Rf3b70dcdc5d24476"/>
    <p:sldId xmlns:r="http://schemas.openxmlformats.org/officeDocument/2006/relationships" id="258" r:id="Rcbf69a4944f648c8"/>
    <p:sldId xmlns:r="http://schemas.openxmlformats.org/officeDocument/2006/relationships" id="259" r:id="Rf936972340234bef"/>
    <p:sldId xmlns:r="http://schemas.openxmlformats.org/officeDocument/2006/relationships" id="260" r:id="R9561b3242acb4e80"/>
    <p:sldId xmlns:r="http://schemas.openxmlformats.org/officeDocument/2006/relationships" id="261" r:id="R91b66dcd2bec43ad"/>
    <p:sldId xmlns:r="http://schemas.openxmlformats.org/officeDocument/2006/relationships" id="262" r:id="R3f3fed623a34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be1c5135e4a25" /><Relationship Type="http://schemas.openxmlformats.org/officeDocument/2006/relationships/slide" Target="/ppt/slides/slide1.xml" Id="Ra5ca7031be454b14" /><Relationship Type="http://schemas.openxmlformats.org/officeDocument/2006/relationships/slide" Target="/ppt/slides/slide2.xml" Id="Rf3b70dcdc5d24476" /><Relationship Type="http://schemas.openxmlformats.org/officeDocument/2006/relationships/slide" Target="/ppt/slides/slide3.xml" Id="Rcbf69a4944f648c8" /><Relationship Type="http://schemas.openxmlformats.org/officeDocument/2006/relationships/slide" Target="/ppt/slides/slide4.xml" Id="Rf936972340234bef" /><Relationship Type="http://schemas.openxmlformats.org/officeDocument/2006/relationships/slide" Target="/ppt/slides/slide5.xml" Id="R9561b3242acb4e80" /><Relationship Type="http://schemas.openxmlformats.org/officeDocument/2006/relationships/slide" Target="/ppt/slides/slide6.xml" Id="R91b66dcd2bec43ad" /><Relationship Type="http://schemas.openxmlformats.org/officeDocument/2006/relationships/slide" Target="/ppt/slides/slide7.xml" Id="R3f3fed623a34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db045f1224c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0e1de880743a2" /><Relationship Type="http://schemas.openxmlformats.org/officeDocument/2006/relationships/theme" Target="/ppt/slideMasters/theme/theme1.xml" Id="R438c6bb29611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0e1de8807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2e80b8609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d2a6003f9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2c2a7a979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24b95c81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07450325c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0315cd0f944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d47b99f324c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