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9c47ac275a43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4bce1e07e4440"/>
  </p:sldMasterIdLst>
  <p:sldIdLst>
    <p:sldId xmlns:r="http://schemas.openxmlformats.org/officeDocument/2006/relationships" id="256" r:id="Re3b880f9ea1d4a7a"/>
    <p:sldId xmlns:r="http://schemas.openxmlformats.org/officeDocument/2006/relationships" id="257" r:id="R4c1674ec030044b9"/>
    <p:sldId xmlns:r="http://schemas.openxmlformats.org/officeDocument/2006/relationships" id="258" r:id="R93d9d75559a04748"/>
    <p:sldId xmlns:r="http://schemas.openxmlformats.org/officeDocument/2006/relationships" id="259" r:id="R7eeafe1ad57d4aa8"/>
    <p:sldId xmlns:r="http://schemas.openxmlformats.org/officeDocument/2006/relationships" id="260" r:id="R3ac6831fcdeb4e77"/>
    <p:sldId xmlns:r="http://schemas.openxmlformats.org/officeDocument/2006/relationships" id="261" r:id="Ree63d2f9913f4a07"/>
    <p:sldId xmlns:r="http://schemas.openxmlformats.org/officeDocument/2006/relationships" id="262" r:id="Rd1fe4a4895474a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4bce1e07e4440" /><Relationship Type="http://schemas.openxmlformats.org/officeDocument/2006/relationships/slide" Target="/ppt/slides/slide1.xml" Id="Re3b880f9ea1d4a7a" /><Relationship Type="http://schemas.openxmlformats.org/officeDocument/2006/relationships/slide" Target="/ppt/slides/slide2.xml" Id="R4c1674ec030044b9" /><Relationship Type="http://schemas.openxmlformats.org/officeDocument/2006/relationships/slide" Target="/ppt/slides/slide3.xml" Id="R93d9d75559a04748" /><Relationship Type="http://schemas.openxmlformats.org/officeDocument/2006/relationships/slide" Target="/ppt/slides/slide4.xml" Id="R7eeafe1ad57d4aa8" /><Relationship Type="http://schemas.openxmlformats.org/officeDocument/2006/relationships/slide" Target="/ppt/slides/slide5.xml" Id="R3ac6831fcdeb4e77" /><Relationship Type="http://schemas.openxmlformats.org/officeDocument/2006/relationships/slide" Target="/ppt/slides/slide6.xml" Id="Ree63d2f9913f4a07" /><Relationship Type="http://schemas.openxmlformats.org/officeDocument/2006/relationships/slide" Target="/ppt/slides/slide7.xml" Id="Rd1fe4a4895474a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ccd8309474c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9ab61aa144e0a" /><Relationship Type="http://schemas.openxmlformats.org/officeDocument/2006/relationships/theme" Target="/ppt/slideMasters/theme/theme1.xml" Id="R0a0e8fd20d2c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49ab61aa144e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e3a81220b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87ed7012949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5912774e54a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213a54a074a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d5a8097c149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d2c12239d48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4801b282a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BRATTETVEIT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BRATTETVEIT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BRATTETVEIT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BRATTETVEIT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BRATTETVEIT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BRATTETVEIT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3 861 861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9 165 950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10 919 190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BRATTETVEIT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BRATTETVEIT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Andersen, Niels Juels gate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989 257 544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BRATTETVEIT AS</a:t>
            </a:r>
          </a:p>
        </p:txBody>
      </p:sp>
    </p:spTree>
  </p:cSld>
  <p:clrMapOvr>
    <a:masterClrMapping xmlns:a="http://schemas.openxmlformats.org/drawingml/2006/main"/>
  </p:clrMapOvr>
</p:sld>
</file>