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e1b3d0ad6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e7606600cb4284"/>
  </p:sldMasterIdLst>
  <p:sldIdLst>
    <p:sldId xmlns:r="http://schemas.openxmlformats.org/officeDocument/2006/relationships" id="256" r:id="Rcd9a2091fecc4941"/>
    <p:sldId xmlns:r="http://schemas.openxmlformats.org/officeDocument/2006/relationships" id="257" r:id="R72dc7d6bfdda4df4"/>
    <p:sldId xmlns:r="http://schemas.openxmlformats.org/officeDocument/2006/relationships" id="258" r:id="R1a3f7525d90740b7"/>
    <p:sldId xmlns:r="http://schemas.openxmlformats.org/officeDocument/2006/relationships" id="259" r:id="Rcc8e6cdf57bb4ffe"/>
    <p:sldId xmlns:r="http://schemas.openxmlformats.org/officeDocument/2006/relationships" id="260" r:id="R443a3545375c4314"/>
    <p:sldId xmlns:r="http://schemas.openxmlformats.org/officeDocument/2006/relationships" id="261" r:id="R51fe7f7ed3a44225"/>
    <p:sldId xmlns:r="http://schemas.openxmlformats.org/officeDocument/2006/relationships" id="262" r:id="Re78f063d5ce8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7606600cb4284" /><Relationship Type="http://schemas.openxmlformats.org/officeDocument/2006/relationships/slide" Target="/ppt/slides/slide1.xml" Id="Rcd9a2091fecc4941" /><Relationship Type="http://schemas.openxmlformats.org/officeDocument/2006/relationships/slide" Target="/ppt/slides/slide2.xml" Id="R72dc7d6bfdda4df4" /><Relationship Type="http://schemas.openxmlformats.org/officeDocument/2006/relationships/slide" Target="/ppt/slides/slide3.xml" Id="R1a3f7525d90740b7" /><Relationship Type="http://schemas.openxmlformats.org/officeDocument/2006/relationships/slide" Target="/ppt/slides/slide4.xml" Id="Rcc8e6cdf57bb4ffe" /><Relationship Type="http://schemas.openxmlformats.org/officeDocument/2006/relationships/slide" Target="/ppt/slides/slide5.xml" Id="R443a3545375c4314" /><Relationship Type="http://schemas.openxmlformats.org/officeDocument/2006/relationships/slide" Target="/ppt/slides/slide6.xml" Id="R51fe7f7ed3a44225" /><Relationship Type="http://schemas.openxmlformats.org/officeDocument/2006/relationships/slide" Target="/ppt/slides/slide7.xml" Id="Re78f063d5ce8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624df6417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80526c493486a" /><Relationship Type="http://schemas.openxmlformats.org/officeDocument/2006/relationships/theme" Target="/ppt/slideMasters/theme/theme1.xml" Id="R289288602b1a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80526c49348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97babac91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28b92eea74a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7fd506ee8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6148858a546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801ed70674a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12d286618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c5d669ee641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GØRAN EMILSEN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EMILSEN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EMILSEN GØRAN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GØRAN EMILSEN CONSULTING AS</a:t>
            </a:r>
          </a:p>
        </p:txBody>
      </p:sp>
    </p:spTree>
  </p:cSld>
  <p:clrMapOvr>
    <a:masterClrMapping xmlns:a="http://schemas.openxmlformats.org/drawingml/2006/main"/>
  </p:clrMapOvr>
</p:sld>
</file>