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d1227638643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302a8195ed4f15"/>
  </p:sldMasterIdLst>
  <p:sldIdLst>
    <p:sldId xmlns:r="http://schemas.openxmlformats.org/officeDocument/2006/relationships" id="256" r:id="R169a9aab0be24b8c"/>
    <p:sldId xmlns:r="http://schemas.openxmlformats.org/officeDocument/2006/relationships" id="257" r:id="Rc9a0847ccc4a4618"/>
    <p:sldId xmlns:r="http://schemas.openxmlformats.org/officeDocument/2006/relationships" id="258" r:id="R1d1a7f2231b0476b"/>
    <p:sldId xmlns:r="http://schemas.openxmlformats.org/officeDocument/2006/relationships" id="259" r:id="R26b17fff2c374e61"/>
    <p:sldId xmlns:r="http://schemas.openxmlformats.org/officeDocument/2006/relationships" id="260" r:id="R842eee86c99a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302a8195ed4f15" /><Relationship Type="http://schemas.openxmlformats.org/officeDocument/2006/relationships/slide" Target="/ppt/slides/slide1.xml" Id="R169a9aab0be24b8c" /><Relationship Type="http://schemas.openxmlformats.org/officeDocument/2006/relationships/slide" Target="/ppt/slides/slide2.xml" Id="Rc9a0847ccc4a4618" /><Relationship Type="http://schemas.openxmlformats.org/officeDocument/2006/relationships/slide" Target="/ppt/slides/slide3.xml" Id="R1d1a7f2231b0476b" /><Relationship Type="http://schemas.openxmlformats.org/officeDocument/2006/relationships/slide" Target="/ppt/slides/slide4.xml" Id="R26b17fff2c374e61" /><Relationship Type="http://schemas.openxmlformats.org/officeDocument/2006/relationships/slide" Target="/ppt/slides/slide5.xml" Id="R842eee86c99a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d56af147f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3b5b090bc47a9" /><Relationship Type="http://schemas.openxmlformats.org/officeDocument/2006/relationships/theme" Target="/ppt/slideMasters/theme/theme1.xml" Id="Rcffcb8952a70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3b5b090bc47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da0b6265e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b64369b3d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7d34f9c2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07c055f1b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3e797d6f4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