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a7f1872bba4a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39a033e39b471b"/>
  </p:sldMasterIdLst>
  <p:sldIdLst>
    <p:sldId xmlns:r="http://schemas.openxmlformats.org/officeDocument/2006/relationships" id="256" r:id="R828009bf9f794ff9"/>
    <p:sldId xmlns:r="http://schemas.openxmlformats.org/officeDocument/2006/relationships" id="257" r:id="R8d5ea301f8c44327"/>
    <p:sldId xmlns:r="http://schemas.openxmlformats.org/officeDocument/2006/relationships" id="258" r:id="R72b4212514f84e1d"/>
    <p:sldId xmlns:r="http://schemas.openxmlformats.org/officeDocument/2006/relationships" id="259" r:id="Rebc5942597a14770"/>
    <p:sldId xmlns:r="http://schemas.openxmlformats.org/officeDocument/2006/relationships" id="260" r:id="R5560e4fb0a3d4c2b"/>
    <p:sldId xmlns:r="http://schemas.openxmlformats.org/officeDocument/2006/relationships" id="261" r:id="R171d4342a5744bfd"/>
    <p:sldId xmlns:r="http://schemas.openxmlformats.org/officeDocument/2006/relationships" id="262" r:id="Rf9610967724d40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9a033e39b471b" /><Relationship Type="http://schemas.openxmlformats.org/officeDocument/2006/relationships/slide" Target="/ppt/slides/slide1.xml" Id="R828009bf9f794ff9" /><Relationship Type="http://schemas.openxmlformats.org/officeDocument/2006/relationships/slide" Target="/ppt/slides/slide2.xml" Id="R8d5ea301f8c44327" /><Relationship Type="http://schemas.openxmlformats.org/officeDocument/2006/relationships/slide" Target="/ppt/slides/slide3.xml" Id="R72b4212514f84e1d" /><Relationship Type="http://schemas.openxmlformats.org/officeDocument/2006/relationships/slide" Target="/ppt/slides/slide4.xml" Id="Rebc5942597a14770" /><Relationship Type="http://schemas.openxmlformats.org/officeDocument/2006/relationships/slide" Target="/ppt/slides/slide5.xml" Id="R5560e4fb0a3d4c2b" /><Relationship Type="http://schemas.openxmlformats.org/officeDocument/2006/relationships/slide" Target="/ppt/slides/slide6.xml" Id="R171d4342a5744bfd" /><Relationship Type="http://schemas.openxmlformats.org/officeDocument/2006/relationships/slide" Target="/ppt/slides/slide7.xml" Id="Rf9610967724d40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b92e177f142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e91e42a634bd2" /><Relationship Type="http://schemas.openxmlformats.org/officeDocument/2006/relationships/theme" Target="/ppt/slideMasters/theme/theme1.xml" Id="R5dd52c3b96b04c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3e91e42a634b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b58bf9ca143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677c3b5e049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b059946c54a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e848c50b74a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12b3f7ef84e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00f2e806a42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1d9235ed546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EGELANDSAA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1 280 230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2 008 644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ODD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SYLVI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ODD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SYLVI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4707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15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989 265 156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