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03a4633de84c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151e5ab57f4d0b"/>
  </p:sldMasterIdLst>
  <p:sldIdLst>
    <p:sldId xmlns:r="http://schemas.openxmlformats.org/officeDocument/2006/relationships" id="256" r:id="R57298cdf8f2b4dc8"/>
    <p:sldId xmlns:r="http://schemas.openxmlformats.org/officeDocument/2006/relationships" id="257" r:id="Rf2e97396b77542cb"/>
    <p:sldId xmlns:r="http://schemas.openxmlformats.org/officeDocument/2006/relationships" id="258" r:id="R70d42facf4644aa0"/>
    <p:sldId xmlns:r="http://schemas.openxmlformats.org/officeDocument/2006/relationships" id="259" r:id="Rd1ca2184125948f6"/>
    <p:sldId xmlns:r="http://schemas.openxmlformats.org/officeDocument/2006/relationships" id="260" r:id="R8fbee891d209475f"/>
    <p:sldId xmlns:r="http://schemas.openxmlformats.org/officeDocument/2006/relationships" id="261" r:id="Ra2180b87a8a04180"/>
    <p:sldId xmlns:r="http://schemas.openxmlformats.org/officeDocument/2006/relationships" id="262" r:id="R62eacab0999a45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51e5ab57f4d0b" /><Relationship Type="http://schemas.openxmlformats.org/officeDocument/2006/relationships/slide" Target="/ppt/slides/slide1.xml" Id="R57298cdf8f2b4dc8" /><Relationship Type="http://schemas.openxmlformats.org/officeDocument/2006/relationships/slide" Target="/ppt/slides/slide2.xml" Id="Rf2e97396b77542cb" /><Relationship Type="http://schemas.openxmlformats.org/officeDocument/2006/relationships/slide" Target="/ppt/slides/slide3.xml" Id="R70d42facf4644aa0" /><Relationship Type="http://schemas.openxmlformats.org/officeDocument/2006/relationships/slide" Target="/ppt/slides/slide4.xml" Id="Rd1ca2184125948f6" /><Relationship Type="http://schemas.openxmlformats.org/officeDocument/2006/relationships/slide" Target="/ppt/slides/slide5.xml" Id="R8fbee891d209475f" /><Relationship Type="http://schemas.openxmlformats.org/officeDocument/2006/relationships/slide" Target="/ppt/slides/slide6.xml" Id="Ra2180b87a8a04180" /><Relationship Type="http://schemas.openxmlformats.org/officeDocument/2006/relationships/slide" Target="/ppt/slides/slide7.xml" Id="R62eacab0999a45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911fbb4cc44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7b01c1b7c4707" /><Relationship Type="http://schemas.openxmlformats.org/officeDocument/2006/relationships/theme" Target="/ppt/slideMasters/theme/theme1.xml" Id="Rc5516a423d8240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e7b01c1b7c47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22fb6001e4e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50b115a294a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09d44a92d46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3eb1efb2c4c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28767172248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b3321e55049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04f1479fb4f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KPS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PAUL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HÅKON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LARS-MARTIN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LINDA MARGRETHE  –  11,3 %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Oddansveien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