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c4f7b623644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6ed26ecee416a"/>
  </p:sldMasterIdLst>
  <p:sldIdLst>
    <p:sldId xmlns:r="http://schemas.openxmlformats.org/officeDocument/2006/relationships" id="256" r:id="Rfae7ac42e89a4b97"/>
    <p:sldId xmlns:r="http://schemas.openxmlformats.org/officeDocument/2006/relationships" id="257" r:id="R85f6df69fd034c0c"/>
    <p:sldId xmlns:r="http://schemas.openxmlformats.org/officeDocument/2006/relationships" id="258" r:id="Rb04687033ac34896"/>
    <p:sldId xmlns:r="http://schemas.openxmlformats.org/officeDocument/2006/relationships" id="259" r:id="R31fd294a92654483"/>
    <p:sldId xmlns:r="http://schemas.openxmlformats.org/officeDocument/2006/relationships" id="260" r:id="R81611c6cfe5048f0"/>
    <p:sldId xmlns:r="http://schemas.openxmlformats.org/officeDocument/2006/relationships" id="261" r:id="R58b2a1f33bee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6ed26ecee416a" /><Relationship Type="http://schemas.openxmlformats.org/officeDocument/2006/relationships/slide" Target="/ppt/slides/slide1.xml" Id="Rfae7ac42e89a4b97" /><Relationship Type="http://schemas.openxmlformats.org/officeDocument/2006/relationships/slide" Target="/ppt/slides/slide2.xml" Id="R85f6df69fd034c0c" /><Relationship Type="http://schemas.openxmlformats.org/officeDocument/2006/relationships/slide" Target="/ppt/slides/slide3.xml" Id="Rb04687033ac34896" /><Relationship Type="http://schemas.openxmlformats.org/officeDocument/2006/relationships/slide" Target="/ppt/slides/slide4.xml" Id="R31fd294a92654483" /><Relationship Type="http://schemas.openxmlformats.org/officeDocument/2006/relationships/slide" Target="/ppt/slides/slide5.xml" Id="R81611c6cfe5048f0" /><Relationship Type="http://schemas.openxmlformats.org/officeDocument/2006/relationships/slide" Target="/ppt/slides/slide6.xml" Id="R58b2a1f33bee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8f80388d2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bd74e461e4a70" /><Relationship Type="http://schemas.openxmlformats.org/officeDocument/2006/relationships/theme" Target="/ppt/slideMasters/theme/theme1.xml" Id="R49cbe562aea44e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bd74e461e4a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43d61f5db44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b2cbc2555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ccff5e80a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ca2c183e1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f7e92d99444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6b237c2144c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