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82263b009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335f46ed347b4"/>
  </p:sldMasterIdLst>
  <p:sldIdLst>
    <p:sldId xmlns:r="http://schemas.openxmlformats.org/officeDocument/2006/relationships" id="256" r:id="R6f8deba80ce64a6d"/>
    <p:sldId xmlns:r="http://schemas.openxmlformats.org/officeDocument/2006/relationships" id="257" r:id="Rfbbb6dfdc36340e3"/>
    <p:sldId xmlns:r="http://schemas.openxmlformats.org/officeDocument/2006/relationships" id="258" r:id="Rd8da851f1e074cd1"/>
    <p:sldId xmlns:r="http://schemas.openxmlformats.org/officeDocument/2006/relationships" id="259" r:id="R284dd61c43254fb4"/>
    <p:sldId xmlns:r="http://schemas.openxmlformats.org/officeDocument/2006/relationships" id="260" r:id="R78850dd3b0ba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335f46ed347b4" /><Relationship Type="http://schemas.openxmlformats.org/officeDocument/2006/relationships/slide" Target="/ppt/slides/slide1.xml" Id="R6f8deba80ce64a6d" /><Relationship Type="http://schemas.openxmlformats.org/officeDocument/2006/relationships/slide" Target="/ppt/slides/slide2.xml" Id="Rfbbb6dfdc36340e3" /><Relationship Type="http://schemas.openxmlformats.org/officeDocument/2006/relationships/slide" Target="/ppt/slides/slide3.xml" Id="Rd8da851f1e074cd1" /><Relationship Type="http://schemas.openxmlformats.org/officeDocument/2006/relationships/slide" Target="/ppt/slides/slide4.xml" Id="R284dd61c43254fb4" /><Relationship Type="http://schemas.openxmlformats.org/officeDocument/2006/relationships/slide" Target="/ppt/slides/slide5.xml" Id="R78850dd3b0ba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6e3f41001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05b0a7154ac1" /><Relationship Type="http://schemas.openxmlformats.org/officeDocument/2006/relationships/theme" Target="/ppt/slideMasters/theme/theme1.xml" Id="R012e96936128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305b0a715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9d7ed3b5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f78c53e1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001c14ea6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bf8ef8cd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d318897d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