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7fbef0268f48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0819c1ca014e35"/>
  </p:sldMasterIdLst>
  <p:sldIdLst>
    <p:sldId xmlns:r="http://schemas.openxmlformats.org/officeDocument/2006/relationships" id="256" r:id="R16305ff509d44840"/>
    <p:sldId xmlns:r="http://schemas.openxmlformats.org/officeDocument/2006/relationships" id="257" r:id="R9757ce2c49194f2d"/>
    <p:sldId xmlns:r="http://schemas.openxmlformats.org/officeDocument/2006/relationships" id="258" r:id="R1a197934f66643db"/>
    <p:sldId xmlns:r="http://schemas.openxmlformats.org/officeDocument/2006/relationships" id="259" r:id="R6de0ae1597d14916"/>
    <p:sldId xmlns:r="http://schemas.openxmlformats.org/officeDocument/2006/relationships" id="260" r:id="Re4a63b5638c84cf5"/>
    <p:sldId xmlns:r="http://schemas.openxmlformats.org/officeDocument/2006/relationships" id="261" r:id="Re90ffdc070fd492f"/>
    <p:sldId xmlns:r="http://schemas.openxmlformats.org/officeDocument/2006/relationships" id="262" r:id="Rfb20f62e91ec46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819c1ca014e35" /><Relationship Type="http://schemas.openxmlformats.org/officeDocument/2006/relationships/slide" Target="/ppt/slides/slide1.xml" Id="R16305ff509d44840" /><Relationship Type="http://schemas.openxmlformats.org/officeDocument/2006/relationships/slide" Target="/ppt/slides/slide2.xml" Id="R9757ce2c49194f2d" /><Relationship Type="http://schemas.openxmlformats.org/officeDocument/2006/relationships/slide" Target="/ppt/slides/slide3.xml" Id="R1a197934f66643db" /><Relationship Type="http://schemas.openxmlformats.org/officeDocument/2006/relationships/slide" Target="/ppt/slides/slide4.xml" Id="R6de0ae1597d14916" /><Relationship Type="http://schemas.openxmlformats.org/officeDocument/2006/relationships/slide" Target="/ppt/slides/slide5.xml" Id="Re4a63b5638c84cf5" /><Relationship Type="http://schemas.openxmlformats.org/officeDocument/2006/relationships/slide" Target="/ppt/slides/slide6.xml" Id="Re90ffdc070fd492f" /><Relationship Type="http://schemas.openxmlformats.org/officeDocument/2006/relationships/slide" Target="/ppt/slides/slide7.xml" Id="Rfb20f62e91ec46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5c92c05cc44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b3be7d3c74f06" /><Relationship Type="http://schemas.openxmlformats.org/officeDocument/2006/relationships/theme" Target="/ppt/slideMasters/theme/theme1.xml" Id="R117064193d464a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eb3be7d3c74f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36b4ba4c344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81168619e42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8765a7ef64c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7dc4de95649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2e4927f0f48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32259248347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b66ea370544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GILL FIVE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GILL FIVE HOLDING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−485 172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−2 119 245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8 751 329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SUKHWANT SINGH GILL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Israndveien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