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553a6110ae49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14a5407fdc4ef1"/>
  </p:sldMasterIdLst>
  <p:sldIdLst>
    <p:sldId xmlns:r="http://schemas.openxmlformats.org/officeDocument/2006/relationships" id="256" r:id="Rca568222d8674d63"/>
    <p:sldId xmlns:r="http://schemas.openxmlformats.org/officeDocument/2006/relationships" id="257" r:id="Rc25c8ed154ad4326"/>
    <p:sldId xmlns:r="http://schemas.openxmlformats.org/officeDocument/2006/relationships" id="258" r:id="R1e020be285304b47"/>
    <p:sldId xmlns:r="http://schemas.openxmlformats.org/officeDocument/2006/relationships" id="259" r:id="R051d142bd2244658"/>
    <p:sldId xmlns:r="http://schemas.openxmlformats.org/officeDocument/2006/relationships" id="260" r:id="R7c5f3c18f5b5480f"/>
    <p:sldId xmlns:r="http://schemas.openxmlformats.org/officeDocument/2006/relationships" id="261" r:id="Rcf0ae62741fe4f63"/>
    <p:sldId xmlns:r="http://schemas.openxmlformats.org/officeDocument/2006/relationships" id="262" r:id="R523dbb4a8b6147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14a5407fdc4ef1" /><Relationship Type="http://schemas.openxmlformats.org/officeDocument/2006/relationships/slide" Target="/ppt/slides/slide1.xml" Id="Rca568222d8674d63" /><Relationship Type="http://schemas.openxmlformats.org/officeDocument/2006/relationships/slide" Target="/ppt/slides/slide2.xml" Id="Rc25c8ed154ad4326" /><Relationship Type="http://schemas.openxmlformats.org/officeDocument/2006/relationships/slide" Target="/ppt/slides/slide3.xml" Id="R1e020be285304b47" /><Relationship Type="http://schemas.openxmlformats.org/officeDocument/2006/relationships/slide" Target="/ppt/slides/slide4.xml" Id="R051d142bd2244658" /><Relationship Type="http://schemas.openxmlformats.org/officeDocument/2006/relationships/slide" Target="/ppt/slides/slide5.xml" Id="R7c5f3c18f5b5480f" /><Relationship Type="http://schemas.openxmlformats.org/officeDocument/2006/relationships/slide" Target="/ppt/slides/slide6.xml" Id="Rcf0ae62741fe4f63" /><Relationship Type="http://schemas.openxmlformats.org/officeDocument/2006/relationships/slide" Target="/ppt/slides/slide7.xml" Id="R523dbb4a8b6147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37ed63fa644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2a847e88d4b95" /><Relationship Type="http://schemas.openxmlformats.org/officeDocument/2006/relationships/theme" Target="/ppt/slideMasters/theme/theme1.xml" Id="R3dc2c9e785cd42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72a847e88d4b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03fe3a48049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8498188fa4f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662433ba049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badb30cbb40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ce4972d3a41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2505987664d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1e3348e6642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FRØYA SKIPSINVEST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SKIPSINVEST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FRØYA SKIPSINVEST AS ble etablert [år] og holder til i Sistranda.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SKIPSINVEST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SKIPSINVEST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SKIPSINVEST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−182 057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346 906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47 431 820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47 621 499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SKIPSINVEST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ERLING LARSEN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BJØRN LARSEN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ERLING LARSEN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SKIPSINVEST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989 270 621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SKIPSINVEST AS</a:t>
            </a:r>
          </a:p>
        </p:txBody>
      </p:sp>
    </p:spTree>
  </p:cSld>
  <p:clrMapOvr>
    <a:masterClrMapping xmlns:a="http://schemas.openxmlformats.org/drawingml/2006/main"/>
  </p:clrMapOvr>
</p:sld>
</file>