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7eafc5503c45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dd5e15baf4561"/>
  </p:sldMasterIdLst>
  <p:sldIdLst>
    <p:sldId xmlns:r="http://schemas.openxmlformats.org/officeDocument/2006/relationships" id="256" r:id="R0c50e99d44554dfa"/>
    <p:sldId xmlns:r="http://schemas.openxmlformats.org/officeDocument/2006/relationships" id="257" r:id="R9eca6272ccdb4644"/>
    <p:sldId xmlns:r="http://schemas.openxmlformats.org/officeDocument/2006/relationships" id="258" r:id="Ra17a565293c74bc7"/>
    <p:sldId xmlns:r="http://schemas.openxmlformats.org/officeDocument/2006/relationships" id="259" r:id="Re3e51ad0e5984037"/>
    <p:sldId xmlns:r="http://schemas.openxmlformats.org/officeDocument/2006/relationships" id="260" r:id="R9d35309e288142d5"/>
    <p:sldId xmlns:r="http://schemas.openxmlformats.org/officeDocument/2006/relationships" id="261" r:id="Re10ceddc3c2f49ff"/>
    <p:sldId xmlns:r="http://schemas.openxmlformats.org/officeDocument/2006/relationships" id="262" r:id="Rb3fa6ecfe33547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dd5e15baf4561" /><Relationship Type="http://schemas.openxmlformats.org/officeDocument/2006/relationships/slide" Target="/ppt/slides/slide1.xml" Id="R0c50e99d44554dfa" /><Relationship Type="http://schemas.openxmlformats.org/officeDocument/2006/relationships/slide" Target="/ppt/slides/slide2.xml" Id="R9eca6272ccdb4644" /><Relationship Type="http://schemas.openxmlformats.org/officeDocument/2006/relationships/slide" Target="/ppt/slides/slide3.xml" Id="Ra17a565293c74bc7" /><Relationship Type="http://schemas.openxmlformats.org/officeDocument/2006/relationships/slide" Target="/ppt/slides/slide4.xml" Id="Re3e51ad0e5984037" /><Relationship Type="http://schemas.openxmlformats.org/officeDocument/2006/relationships/slide" Target="/ppt/slides/slide5.xml" Id="R9d35309e288142d5" /><Relationship Type="http://schemas.openxmlformats.org/officeDocument/2006/relationships/slide" Target="/ppt/slides/slide6.xml" Id="Re10ceddc3c2f49ff" /><Relationship Type="http://schemas.openxmlformats.org/officeDocument/2006/relationships/slide" Target="/ppt/slides/slide7.xml" Id="Rb3fa6ecfe33547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043814f72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28dcfdcae4969" /><Relationship Type="http://schemas.openxmlformats.org/officeDocument/2006/relationships/theme" Target="/ppt/slideMasters/theme/theme1.xml" Id="R251992d2345e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928dcfdcae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065b0b53d4f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18477e7d648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23ad4e18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d02682898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d62467b246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f718831164f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18bd44a7c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