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5fc3b4c80042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941afa17de4bac"/>
  </p:sldMasterIdLst>
  <p:sldIdLst>
    <p:sldId xmlns:r="http://schemas.openxmlformats.org/officeDocument/2006/relationships" id="256" r:id="Rbdf37409c6d34b1f"/>
    <p:sldId xmlns:r="http://schemas.openxmlformats.org/officeDocument/2006/relationships" id="257" r:id="R1904c64ea79c484b"/>
    <p:sldId xmlns:r="http://schemas.openxmlformats.org/officeDocument/2006/relationships" id="258" r:id="Rd93c90c05cd44e18"/>
    <p:sldId xmlns:r="http://schemas.openxmlformats.org/officeDocument/2006/relationships" id="259" r:id="R768776d75ff84023"/>
    <p:sldId xmlns:r="http://schemas.openxmlformats.org/officeDocument/2006/relationships" id="260" r:id="R9c57429475914abf"/>
    <p:sldId xmlns:r="http://schemas.openxmlformats.org/officeDocument/2006/relationships" id="261" r:id="R6323cc77f5a74480"/>
    <p:sldId xmlns:r="http://schemas.openxmlformats.org/officeDocument/2006/relationships" id="262" r:id="R49f8ff382c4848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941afa17de4bac" /><Relationship Type="http://schemas.openxmlformats.org/officeDocument/2006/relationships/slide" Target="/ppt/slides/slide1.xml" Id="Rbdf37409c6d34b1f" /><Relationship Type="http://schemas.openxmlformats.org/officeDocument/2006/relationships/slide" Target="/ppt/slides/slide2.xml" Id="R1904c64ea79c484b" /><Relationship Type="http://schemas.openxmlformats.org/officeDocument/2006/relationships/slide" Target="/ppt/slides/slide3.xml" Id="Rd93c90c05cd44e18" /><Relationship Type="http://schemas.openxmlformats.org/officeDocument/2006/relationships/slide" Target="/ppt/slides/slide4.xml" Id="R768776d75ff84023" /><Relationship Type="http://schemas.openxmlformats.org/officeDocument/2006/relationships/slide" Target="/ppt/slides/slide5.xml" Id="R9c57429475914abf" /><Relationship Type="http://schemas.openxmlformats.org/officeDocument/2006/relationships/slide" Target="/ppt/slides/slide6.xml" Id="R6323cc77f5a74480" /><Relationship Type="http://schemas.openxmlformats.org/officeDocument/2006/relationships/slide" Target="/ppt/slides/slide7.xml" Id="R49f8ff382c4848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7951873fde40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85ae1259c94d3c" /><Relationship Type="http://schemas.openxmlformats.org/officeDocument/2006/relationships/theme" Target="/ppt/slideMasters/theme/theme1.xml" Id="Rddf681d29a034c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85ae1259c94d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2b65aced3e49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69ea0b518347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8296042af54a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1c49246f6243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ad2ecefc2249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34cf2be61f423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fbad7d269240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ASM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−319 305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868 080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58 024 096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58 214 030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MOEN ATLE STEN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Atle Moen, H0801, Suhms gate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0362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989 304 313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