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8cd63f3226b44c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ba40ddeb91c49f4"/>
  </p:sldMasterIdLst>
  <p:sldIdLst>
    <p:sldId xmlns:r="http://schemas.openxmlformats.org/officeDocument/2006/relationships" id="256" r:id="Rf502f7b0602e48bd"/>
    <p:sldId xmlns:r="http://schemas.openxmlformats.org/officeDocument/2006/relationships" id="257" r:id="Rd11f75ac2c9b4ef7"/>
    <p:sldId xmlns:r="http://schemas.openxmlformats.org/officeDocument/2006/relationships" id="258" r:id="R5a77d93ad0b54bb3"/>
    <p:sldId xmlns:r="http://schemas.openxmlformats.org/officeDocument/2006/relationships" id="259" r:id="R8a368d2c9baa41e0"/>
    <p:sldId xmlns:r="http://schemas.openxmlformats.org/officeDocument/2006/relationships" id="260" r:id="Re9118a176c7e45d5"/>
    <p:sldId xmlns:r="http://schemas.openxmlformats.org/officeDocument/2006/relationships" id="261" r:id="Rf4bd7c9a7dea4426"/>
    <p:sldId xmlns:r="http://schemas.openxmlformats.org/officeDocument/2006/relationships" id="262" r:id="Rf463f72db8bc438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a40ddeb91c49f4" /><Relationship Type="http://schemas.openxmlformats.org/officeDocument/2006/relationships/slide" Target="/ppt/slides/slide1.xml" Id="Rf502f7b0602e48bd" /><Relationship Type="http://schemas.openxmlformats.org/officeDocument/2006/relationships/slide" Target="/ppt/slides/slide2.xml" Id="Rd11f75ac2c9b4ef7" /><Relationship Type="http://schemas.openxmlformats.org/officeDocument/2006/relationships/slide" Target="/ppt/slides/slide3.xml" Id="R5a77d93ad0b54bb3" /><Relationship Type="http://schemas.openxmlformats.org/officeDocument/2006/relationships/slide" Target="/ppt/slides/slide4.xml" Id="R8a368d2c9baa41e0" /><Relationship Type="http://schemas.openxmlformats.org/officeDocument/2006/relationships/slide" Target="/ppt/slides/slide5.xml" Id="Re9118a176c7e45d5" /><Relationship Type="http://schemas.openxmlformats.org/officeDocument/2006/relationships/slide" Target="/ppt/slides/slide6.xml" Id="Rf4bd7c9a7dea4426" /><Relationship Type="http://schemas.openxmlformats.org/officeDocument/2006/relationships/slide" Target="/ppt/slides/slide7.xml" Id="Rf463f72db8bc438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24efb422044b7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d2d3983c4f4f5e" /><Relationship Type="http://schemas.openxmlformats.org/officeDocument/2006/relationships/theme" Target="/ppt/slideMasters/theme/theme1.xml" Id="Raf02ea4c3dc7444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9d2d3983c4f4f5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e57a1c4c6d4b1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c7daa646a44c9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f9194008c54c0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c5b98b5a9a4ce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89fc7003f547d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c9a6d2afc14b5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fe8dcb3d09439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SECURUS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SECURUS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SECURUS AS ble etablert [år] og holder til i Høvik.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SECURUS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SECURUS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SECURUS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425 783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−679 840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3 845 479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83 264 116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84 689 731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SECURUS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KJETIL SJURSEN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SECURUS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Vardeveien 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1363 Høvik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989 304 607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SECURUS AS</a:t>
            </a:r>
          </a:p>
        </p:txBody>
      </p:sp>
    </p:spTree>
  </p:cSld>
  <p:clrMapOvr>
    <a:masterClrMapping xmlns:a="http://schemas.openxmlformats.org/drawingml/2006/main"/>
  </p:clrMapOvr>
</p:sld>
</file>