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8327fba23048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efae6bb8247f3"/>
  </p:sldMasterIdLst>
  <p:sldIdLst>
    <p:sldId xmlns:r="http://schemas.openxmlformats.org/officeDocument/2006/relationships" id="256" r:id="Ra8ac91e015034143"/>
    <p:sldId xmlns:r="http://schemas.openxmlformats.org/officeDocument/2006/relationships" id="257" r:id="R1e0ce4db85834c38"/>
    <p:sldId xmlns:r="http://schemas.openxmlformats.org/officeDocument/2006/relationships" id="258" r:id="Rfabe8627f5b74240"/>
    <p:sldId xmlns:r="http://schemas.openxmlformats.org/officeDocument/2006/relationships" id="259" r:id="R241c8404c41c4f3e"/>
    <p:sldId xmlns:r="http://schemas.openxmlformats.org/officeDocument/2006/relationships" id="260" r:id="R2c9235c5514a4b37"/>
    <p:sldId xmlns:r="http://schemas.openxmlformats.org/officeDocument/2006/relationships" id="261" r:id="R2c3d714a8b3141ab"/>
    <p:sldId xmlns:r="http://schemas.openxmlformats.org/officeDocument/2006/relationships" id="262" r:id="R46c56b578ab2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efae6bb8247f3" /><Relationship Type="http://schemas.openxmlformats.org/officeDocument/2006/relationships/slide" Target="/ppt/slides/slide1.xml" Id="Ra8ac91e015034143" /><Relationship Type="http://schemas.openxmlformats.org/officeDocument/2006/relationships/slide" Target="/ppt/slides/slide2.xml" Id="R1e0ce4db85834c38" /><Relationship Type="http://schemas.openxmlformats.org/officeDocument/2006/relationships/slide" Target="/ppt/slides/slide3.xml" Id="Rfabe8627f5b74240" /><Relationship Type="http://schemas.openxmlformats.org/officeDocument/2006/relationships/slide" Target="/ppt/slides/slide4.xml" Id="R241c8404c41c4f3e" /><Relationship Type="http://schemas.openxmlformats.org/officeDocument/2006/relationships/slide" Target="/ppt/slides/slide5.xml" Id="R2c9235c5514a4b37" /><Relationship Type="http://schemas.openxmlformats.org/officeDocument/2006/relationships/slide" Target="/ppt/slides/slide6.xml" Id="R2c3d714a8b3141ab" /><Relationship Type="http://schemas.openxmlformats.org/officeDocument/2006/relationships/slide" Target="/ppt/slides/slide7.xml" Id="R46c56b578ab2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5b546ffa449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6928a2f68450e" /><Relationship Type="http://schemas.openxmlformats.org/officeDocument/2006/relationships/theme" Target="/ppt/slideMasters/theme/theme1.xml" Id="Re98b3587b67e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6928a2f6845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ff2779c92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63a2622a8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7e801bdfd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e0d34668e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f965207a6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b7f0379cf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1aaf7be2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