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b04bf01e534e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34699d7ed14168"/>
  </p:sldMasterIdLst>
  <p:sldIdLst>
    <p:sldId xmlns:r="http://schemas.openxmlformats.org/officeDocument/2006/relationships" id="256" r:id="R9245309c1f5540ab"/>
    <p:sldId xmlns:r="http://schemas.openxmlformats.org/officeDocument/2006/relationships" id="257" r:id="R2e48c36ee8b44a39"/>
    <p:sldId xmlns:r="http://schemas.openxmlformats.org/officeDocument/2006/relationships" id="258" r:id="R1b37a6b501e24f94"/>
    <p:sldId xmlns:r="http://schemas.openxmlformats.org/officeDocument/2006/relationships" id="259" r:id="R8ef077003aba4894"/>
    <p:sldId xmlns:r="http://schemas.openxmlformats.org/officeDocument/2006/relationships" id="260" r:id="Rdc7dd08586cd49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4699d7ed14168" /><Relationship Type="http://schemas.openxmlformats.org/officeDocument/2006/relationships/slide" Target="/ppt/slides/slide1.xml" Id="R9245309c1f5540ab" /><Relationship Type="http://schemas.openxmlformats.org/officeDocument/2006/relationships/slide" Target="/ppt/slides/slide2.xml" Id="R2e48c36ee8b44a39" /><Relationship Type="http://schemas.openxmlformats.org/officeDocument/2006/relationships/slide" Target="/ppt/slides/slide3.xml" Id="R1b37a6b501e24f94" /><Relationship Type="http://schemas.openxmlformats.org/officeDocument/2006/relationships/slide" Target="/ppt/slides/slide4.xml" Id="R8ef077003aba4894" /><Relationship Type="http://schemas.openxmlformats.org/officeDocument/2006/relationships/slide" Target="/ppt/slides/slide5.xml" Id="Rdc7dd08586cd49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002bf3d404f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60fc08d6540d5" /><Relationship Type="http://schemas.openxmlformats.org/officeDocument/2006/relationships/theme" Target="/ppt/slideMasters/theme/theme1.xml" Id="R84f6410130db4a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060fc08d6540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58a7503b445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d42a632bc47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c399bb2334a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a00fabd8749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0ba0428f448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VILLAVEIEN 12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VILLAVEIEN 12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989 363 549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VILLAVEIEN 12 AS</a:t>
            </a:r>
          </a:p>
        </p:txBody>
      </p:sp>
    </p:spTree>
  </p:cSld>
  <p:clrMapOvr>
    <a:masterClrMapping xmlns:a="http://schemas.openxmlformats.org/drawingml/2006/main"/>
  </p:clrMapOvr>
</p:sld>
</file>