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641d8c1d3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e8055b91c4dbc"/>
  </p:sldMasterIdLst>
  <p:sldIdLst>
    <p:sldId xmlns:r="http://schemas.openxmlformats.org/officeDocument/2006/relationships" id="256" r:id="R5c8db8be264441b8"/>
    <p:sldId xmlns:r="http://schemas.openxmlformats.org/officeDocument/2006/relationships" id="257" r:id="Rdbe1de25a8cb447f"/>
    <p:sldId xmlns:r="http://schemas.openxmlformats.org/officeDocument/2006/relationships" id="258" r:id="Rbf34741da5114db2"/>
    <p:sldId xmlns:r="http://schemas.openxmlformats.org/officeDocument/2006/relationships" id="259" r:id="R93bd6b966eae4664"/>
    <p:sldId xmlns:r="http://schemas.openxmlformats.org/officeDocument/2006/relationships" id="260" r:id="R031178dd2c264a92"/>
    <p:sldId xmlns:r="http://schemas.openxmlformats.org/officeDocument/2006/relationships" id="261" r:id="R83b98217027344c0"/>
    <p:sldId xmlns:r="http://schemas.openxmlformats.org/officeDocument/2006/relationships" id="262" r:id="R3bcc62ca91a4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e8055b91c4dbc" /><Relationship Type="http://schemas.openxmlformats.org/officeDocument/2006/relationships/slide" Target="/ppt/slides/slide1.xml" Id="R5c8db8be264441b8" /><Relationship Type="http://schemas.openxmlformats.org/officeDocument/2006/relationships/slide" Target="/ppt/slides/slide2.xml" Id="Rdbe1de25a8cb447f" /><Relationship Type="http://schemas.openxmlformats.org/officeDocument/2006/relationships/slide" Target="/ppt/slides/slide3.xml" Id="Rbf34741da5114db2" /><Relationship Type="http://schemas.openxmlformats.org/officeDocument/2006/relationships/slide" Target="/ppt/slides/slide4.xml" Id="R93bd6b966eae4664" /><Relationship Type="http://schemas.openxmlformats.org/officeDocument/2006/relationships/slide" Target="/ppt/slides/slide5.xml" Id="R031178dd2c264a92" /><Relationship Type="http://schemas.openxmlformats.org/officeDocument/2006/relationships/slide" Target="/ppt/slides/slide6.xml" Id="R83b98217027344c0" /><Relationship Type="http://schemas.openxmlformats.org/officeDocument/2006/relationships/slide" Target="/ppt/slides/slide7.xml" Id="R3bcc62ca91a4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bc674012a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881732aa4f64" /><Relationship Type="http://schemas.openxmlformats.org/officeDocument/2006/relationships/theme" Target="/ppt/slideMasters/theme/theme1.xml" Id="Rd80397a1f1c4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8881732aa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57c95cad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517d38b3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667bc4fe7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79276d80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afca7af8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5adb3d93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feb535e1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ALKYMI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ALKYMI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19 254 761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TJENSVOLD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trond@fidjeland.com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