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d30c3a811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e7e5e03c242b3"/>
  </p:sldMasterIdLst>
  <p:sldIdLst>
    <p:sldId xmlns:r="http://schemas.openxmlformats.org/officeDocument/2006/relationships" id="256" r:id="R0d3b3b35cccc44ca"/>
    <p:sldId xmlns:r="http://schemas.openxmlformats.org/officeDocument/2006/relationships" id="257" r:id="R7c768d8b96454cf6"/>
    <p:sldId xmlns:r="http://schemas.openxmlformats.org/officeDocument/2006/relationships" id="258" r:id="R95cbc0b2cc7a42c8"/>
    <p:sldId xmlns:r="http://schemas.openxmlformats.org/officeDocument/2006/relationships" id="259" r:id="R6e392059637f49c1"/>
    <p:sldId xmlns:r="http://schemas.openxmlformats.org/officeDocument/2006/relationships" id="260" r:id="R8bde7551917d4812"/>
    <p:sldId xmlns:r="http://schemas.openxmlformats.org/officeDocument/2006/relationships" id="261" r:id="R5892e9fef42945bf"/>
    <p:sldId xmlns:r="http://schemas.openxmlformats.org/officeDocument/2006/relationships" id="262" r:id="Rc04b9afd18f2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e7e5e03c242b3" /><Relationship Type="http://schemas.openxmlformats.org/officeDocument/2006/relationships/slide" Target="/ppt/slides/slide1.xml" Id="R0d3b3b35cccc44ca" /><Relationship Type="http://schemas.openxmlformats.org/officeDocument/2006/relationships/slide" Target="/ppt/slides/slide2.xml" Id="R7c768d8b96454cf6" /><Relationship Type="http://schemas.openxmlformats.org/officeDocument/2006/relationships/slide" Target="/ppt/slides/slide3.xml" Id="R95cbc0b2cc7a42c8" /><Relationship Type="http://schemas.openxmlformats.org/officeDocument/2006/relationships/slide" Target="/ppt/slides/slide4.xml" Id="R6e392059637f49c1" /><Relationship Type="http://schemas.openxmlformats.org/officeDocument/2006/relationships/slide" Target="/ppt/slides/slide5.xml" Id="R8bde7551917d4812" /><Relationship Type="http://schemas.openxmlformats.org/officeDocument/2006/relationships/slide" Target="/ppt/slides/slide6.xml" Id="R5892e9fef42945bf" /><Relationship Type="http://schemas.openxmlformats.org/officeDocument/2006/relationships/slide" Target="/ppt/slides/slide7.xml" Id="Rc04b9afd18f2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f4cf2b506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f1fd7f0c248b6" /><Relationship Type="http://schemas.openxmlformats.org/officeDocument/2006/relationships/theme" Target="/ppt/slideMasters/theme/theme1.xml" Id="R25bd8a9f6d43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f1fd7f0c2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0fe31fd9f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97f5e6a2c49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6a0c89cc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9ccdaf45a48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2a06496d9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8df8cab8947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289626a6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