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14002c8af342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4c63977b7f49a4"/>
  </p:sldMasterIdLst>
  <p:sldIdLst>
    <p:sldId xmlns:r="http://schemas.openxmlformats.org/officeDocument/2006/relationships" id="256" r:id="Rb8d25434f273442a"/>
    <p:sldId xmlns:r="http://schemas.openxmlformats.org/officeDocument/2006/relationships" id="257" r:id="R5329bb28c0fb4415"/>
    <p:sldId xmlns:r="http://schemas.openxmlformats.org/officeDocument/2006/relationships" id="258" r:id="R256efbcee63f4211"/>
    <p:sldId xmlns:r="http://schemas.openxmlformats.org/officeDocument/2006/relationships" id="259" r:id="R6d6355928145419f"/>
    <p:sldId xmlns:r="http://schemas.openxmlformats.org/officeDocument/2006/relationships" id="260" r:id="R8e4597908cca4f9c"/>
    <p:sldId xmlns:r="http://schemas.openxmlformats.org/officeDocument/2006/relationships" id="261" r:id="Rb1543c97847b40d7"/>
    <p:sldId xmlns:r="http://schemas.openxmlformats.org/officeDocument/2006/relationships" id="262" r:id="R22769e1e606b46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4c63977b7f49a4" /><Relationship Type="http://schemas.openxmlformats.org/officeDocument/2006/relationships/slide" Target="/ppt/slides/slide1.xml" Id="Rb8d25434f273442a" /><Relationship Type="http://schemas.openxmlformats.org/officeDocument/2006/relationships/slide" Target="/ppt/slides/slide2.xml" Id="R5329bb28c0fb4415" /><Relationship Type="http://schemas.openxmlformats.org/officeDocument/2006/relationships/slide" Target="/ppt/slides/slide3.xml" Id="R256efbcee63f4211" /><Relationship Type="http://schemas.openxmlformats.org/officeDocument/2006/relationships/slide" Target="/ppt/slides/slide4.xml" Id="R6d6355928145419f" /><Relationship Type="http://schemas.openxmlformats.org/officeDocument/2006/relationships/slide" Target="/ppt/slides/slide5.xml" Id="R8e4597908cca4f9c" /><Relationship Type="http://schemas.openxmlformats.org/officeDocument/2006/relationships/slide" Target="/ppt/slides/slide6.xml" Id="Rb1543c97847b40d7" /><Relationship Type="http://schemas.openxmlformats.org/officeDocument/2006/relationships/slide" Target="/ppt/slides/slide7.xml" Id="R22769e1e606b46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dadc662da4e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578860a454981" /><Relationship Type="http://schemas.openxmlformats.org/officeDocument/2006/relationships/theme" Target="/ppt/slideMasters/theme/theme1.xml" Id="R2fba09b50a3f4c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f578860a45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5e6e51e184d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6bee1b2744c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55e6767b5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5678c4f5847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1ba86a81b4e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acf4d3f5e43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a8806380f43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SOMMEREIENDOM HOLDING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61 574 516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SOMMERSETH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