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d3f11ae3ea43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3ce2d3860b4514"/>
  </p:sldMasterIdLst>
  <p:sldIdLst>
    <p:sldId xmlns:r="http://schemas.openxmlformats.org/officeDocument/2006/relationships" id="256" r:id="Rbeab2dc2446b4056"/>
    <p:sldId xmlns:r="http://schemas.openxmlformats.org/officeDocument/2006/relationships" id="257" r:id="R08b86bcc1ff54376"/>
    <p:sldId xmlns:r="http://schemas.openxmlformats.org/officeDocument/2006/relationships" id="258" r:id="R2862300785e5485a"/>
    <p:sldId xmlns:r="http://schemas.openxmlformats.org/officeDocument/2006/relationships" id="259" r:id="R8c639f6cc70d4b33"/>
    <p:sldId xmlns:r="http://schemas.openxmlformats.org/officeDocument/2006/relationships" id="260" r:id="R0b201f5b313a4880"/>
    <p:sldId xmlns:r="http://schemas.openxmlformats.org/officeDocument/2006/relationships" id="261" r:id="R5b600c25e32b4008"/>
    <p:sldId xmlns:r="http://schemas.openxmlformats.org/officeDocument/2006/relationships" id="262" r:id="R4a909b66bc6840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3ce2d3860b4514" /><Relationship Type="http://schemas.openxmlformats.org/officeDocument/2006/relationships/slide" Target="/ppt/slides/slide1.xml" Id="Rbeab2dc2446b4056" /><Relationship Type="http://schemas.openxmlformats.org/officeDocument/2006/relationships/slide" Target="/ppt/slides/slide2.xml" Id="R08b86bcc1ff54376" /><Relationship Type="http://schemas.openxmlformats.org/officeDocument/2006/relationships/slide" Target="/ppt/slides/slide3.xml" Id="R2862300785e5485a" /><Relationship Type="http://schemas.openxmlformats.org/officeDocument/2006/relationships/slide" Target="/ppt/slides/slide4.xml" Id="R8c639f6cc70d4b33" /><Relationship Type="http://schemas.openxmlformats.org/officeDocument/2006/relationships/slide" Target="/ppt/slides/slide5.xml" Id="R0b201f5b313a4880" /><Relationship Type="http://schemas.openxmlformats.org/officeDocument/2006/relationships/slide" Target="/ppt/slides/slide6.xml" Id="R5b600c25e32b4008" /><Relationship Type="http://schemas.openxmlformats.org/officeDocument/2006/relationships/slide" Target="/ppt/slides/slide7.xml" Id="R4a909b66bc6840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914fa7b15342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17a691ba649f6" /><Relationship Type="http://schemas.openxmlformats.org/officeDocument/2006/relationships/theme" Target="/ppt/slideMasters/theme/theme1.xml" Id="Rd600d490faa547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d17a691ba649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fbc5357714e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7dfa790b247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4f474714c40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f00c3242c41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8da558a124d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c240d2df04c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8990f334440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GAREN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GAREN MASKIN AS ble etablert [år] og holder til i Eidfjord.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4 981 201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825 019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744 873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1 206 948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GAREN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Øvrehagen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5783 Eidfjord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989 588 621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GAREN MASKIN AS</a:t>
            </a:r>
          </a:p>
        </p:txBody>
      </p:sp>
    </p:spTree>
  </p:cSld>
  <p:clrMapOvr>
    <a:masterClrMapping xmlns:a="http://schemas.openxmlformats.org/drawingml/2006/main"/>
  </p:clrMapOvr>
</p:sld>
</file>