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1a668f385f46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1182dc675f4ed5"/>
  </p:sldMasterIdLst>
  <p:sldIdLst>
    <p:sldId xmlns:r="http://schemas.openxmlformats.org/officeDocument/2006/relationships" id="256" r:id="R309ce3c60490417f"/>
    <p:sldId xmlns:r="http://schemas.openxmlformats.org/officeDocument/2006/relationships" id="257" r:id="R9eead42a57214ba6"/>
    <p:sldId xmlns:r="http://schemas.openxmlformats.org/officeDocument/2006/relationships" id="258" r:id="R6978f1e038504f67"/>
    <p:sldId xmlns:r="http://schemas.openxmlformats.org/officeDocument/2006/relationships" id="259" r:id="Rf11d963875744f4b"/>
    <p:sldId xmlns:r="http://schemas.openxmlformats.org/officeDocument/2006/relationships" id="260" r:id="R7e71f6113fa7465b"/>
    <p:sldId xmlns:r="http://schemas.openxmlformats.org/officeDocument/2006/relationships" id="261" r:id="Rb866de5ba7874452"/>
    <p:sldId xmlns:r="http://schemas.openxmlformats.org/officeDocument/2006/relationships" id="262" r:id="R78c8cad2af8d4b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1182dc675f4ed5" /><Relationship Type="http://schemas.openxmlformats.org/officeDocument/2006/relationships/slide" Target="/ppt/slides/slide1.xml" Id="R309ce3c60490417f" /><Relationship Type="http://schemas.openxmlformats.org/officeDocument/2006/relationships/slide" Target="/ppt/slides/slide2.xml" Id="R9eead42a57214ba6" /><Relationship Type="http://schemas.openxmlformats.org/officeDocument/2006/relationships/slide" Target="/ppt/slides/slide3.xml" Id="R6978f1e038504f67" /><Relationship Type="http://schemas.openxmlformats.org/officeDocument/2006/relationships/slide" Target="/ppt/slides/slide4.xml" Id="Rf11d963875744f4b" /><Relationship Type="http://schemas.openxmlformats.org/officeDocument/2006/relationships/slide" Target="/ppt/slides/slide5.xml" Id="R7e71f6113fa7465b" /><Relationship Type="http://schemas.openxmlformats.org/officeDocument/2006/relationships/slide" Target="/ppt/slides/slide6.xml" Id="Rb866de5ba7874452" /><Relationship Type="http://schemas.openxmlformats.org/officeDocument/2006/relationships/slide" Target="/ppt/slides/slide7.xml" Id="R78c8cad2af8d4b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12844bb54449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32ddb842a7476a" /><Relationship Type="http://schemas.openxmlformats.org/officeDocument/2006/relationships/theme" Target="/ppt/slideMasters/theme/theme1.xml" Id="R6e3e0fb1763b4e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32ddb842a747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3a97fb98a748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f99361caa64b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83664420db47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ecff13809a45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ce1d91c953484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a553144d2049b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0bcbabc9034d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GAREN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GAREN MASKIN AS ble etablert [år] og holder til i Eidfjord.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4 981 201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825 019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744 873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100 312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1 206 948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GAREN STEINAR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Øvrehagen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5783 Eidfjord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989 588 621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GAREN MASKIN AS</a:t>
            </a:r>
          </a:p>
        </p:txBody>
      </p:sp>
    </p:spTree>
  </p:cSld>
  <p:clrMapOvr>
    <a:masterClrMapping xmlns:a="http://schemas.openxmlformats.org/drawingml/2006/main"/>
  </p:clrMapOvr>
</p:sld>
</file>