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58277485834d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1899e530fa4fec"/>
  </p:sldMasterIdLst>
  <p:sldIdLst>
    <p:sldId xmlns:r="http://schemas.openxmlformats.org/officeDocument/2006/relationships" id="256" r:id="Rc5c3381017524a67"/>
    <p:sldId xmlns:r="http://schemas.openxmlformats.org/officeDocument/2006/relationships" id="257" r:id="R30bf278b9b2b4086"/>
    <p:sldId xmlns:r="http://schemas.openxmlformats.org/officeDocument/2006/relationships" id="258" r:id="R2bdbc68aaf1c443a"/>
    <p:sldId xmlns:r="http://schemas.openxmlformats.org/officeDocument/2006/relationships" id="259" r:id="R95e36d8b11b34a2d"/>
    <p:sldId xmlns:r="http://schemas.openxmlformats.org/officeDocument/2006/relationships" id="260" r:id="Re498b88fce9b4e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1899e530fa4fec" /><Relationship Type="http://schemas.openxmlformats.org/officeDocument/2006/relationships/slide" Target="/ppt/slides/slide1.xml" Id="Rc5c3381017524a67" /><Relationship Type="http://schemas.openxmlformats.org/officeDocument/2006/relationships/slide" Target="/ppt/slides/slide2.xml" Id="R30bf278b9b2b4086" /><Relationship Type="http://schemas.openxmlformats.org/officeDocument/2006/relationships/slide" Target="/ppt/slides/slide3.xml" Id="R2bdbc68aaf1c443a" /><Relationship Type="http://schemas.openxmlformats.org/officeDocument/2006/relationships/slide" Target="/ppt/slides/slide4.xml" Id="R95e36d8b11b34a2d" /><Relationship Type="http://schemas.openxmlformats.org/officeDocument/2006/relationships/slide" Target="/ppt/slides/slide5.xml" Id="Re498b88fce9b4e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1b2a58a66d4e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07acebcf34a1e" /><Relationship Type="http://schemas.openxmlformats.org/officeDocument/2006/relationships/theme" Target="/ppt/slideMasters/theme/theme1.xml" Id="Rc0435462710946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a07acebcf34a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d855f3d2e49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cc42b247b4f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94318eb1f4d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b8d1e9e764e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18c334a854f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DYREKLINIKKENE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DYREKLINIKKENE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989 606 921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