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d4049c9ec245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bdb1d9b840415a"/>
  </p:sldMasterIdLst>
  <p:sldIdLst>
    <p:sldId xmlns:r="http://schemas.openxmlformats.org/officeDocument/2006/relationships" id="256" r:id="R089213c5c5f94626"/>
    <p:sldId xmlns:r="http://schemas.openxmlformats.org/officeDocument/2006/relationships" id="257" r:id="Rfabd974238044d7b"/>
    <p:sldId xmlns:r="http://schemas.openxmlformats.org/officeDocument/2006/relationships" id="258" r:id="Rf9f760d9146d4c08"/>
    <p:sldId xmlns:r="http://schemas.openxmlformats.org/officeDocument/2006/relationships" id="259" r:id="R072576c71469479c"/>
    <p:sldId xmlns:r="http://schemas.openxmlformats.org/officeDocument/2006/relationships" id="260" r:id="R558866f5809d45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bdb1d9b840415a" /><Relationship Type="http://schemas.openxmlformats.org/officeDocument/2006/relationships/slide" Target="/ppt/slides/slide1.xml" Id="R089213c5c5f94626" /><Relationship Type="http://schemas.openxmlformats.org/officeDocument/2006/relationships/slide" Target="/ppt/slides/slide2.xml" Id="Rfabd974238044d7b" /><Relationship Type="http://schemas.openxmlformats.org/officeDocument/2006/relationships/slide" Target="/ppt/slides/slide3.xml" Id="Rf9f760d9146d4c08" /><Relationship Type="http://schemas.openxmlformats.org/officeDocument/2006/relationships/slide" Target="/ppt/slides/slide4.xml" Id="R072576c71469479c" /><Relationship Type="http://schemas.openxmlformats.org/officeDocument/2006/relationships/slide" Target="/ppt/slides/slide5.xml" Id="R558866f5809d45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6c34d6ef424a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32f5dc19f40f2" /><Relationship Type="http://schemas.openxmlformats.org/officeDocument/2006/relationships/theme" Target="/ppt/slideMasters/theme/theme1.xml" Id="Rcdabf569c6484f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b32f5dc19f40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0e46b64a94a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dbde6088b4f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e7033d4d642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87a65eeb943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d2d14433d40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BOXMAN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BOXMAN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989 711 539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