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9b5befdfa945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3947166d7b43fe"/>
  </p:sldMasterIdLst>
  <p:sldIdLst>
    <p:sldId xmlns:r="http://schemas.openxmlformats.org/officeDocument/2006/relationships" id="256" r:id="R62b6085c01e141cc"/>
    <p:sldId xmlns:r="http://schemas.openxmlformats.org/officeDocument/2006/relationships" id="257" r:id="Rece9f9909c744113"/>
    <p:sldId xmlns:r="http://schemas.openxmlformats.org/officeDocument/2006/relationships" id="258" r:id="Ra4d907d6c2214a29"/>
    <p:sldId xmlns:r="http://schemas.openxmlformats.org/officeDocument/2006/relationships" id="259" r:id="R834ed034dddc480c"/>
    <p:sldId xmlns:r="http://schemas.openxmlformats.org/officeDocument/2006/relationships" id="260" r:id="R7e28b94f0575450c"/>
    <p:sldId xmlns:r="http://schemas.openxmlformats.org/officeDocument/2006/relationships" id="261" r:id="Rf592730bc74843ca"/>
    <p:sldId xmlns:r="http://schemas.openxmlformats.org/officeDocument/2006/relationships" id="262" r:id="Re18db172bc3842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947166d7b43fe" /><Relationship Type="http://schemas.openxmlformats.org/officeDocument/2006/relationships/slide" Target="/ppt/slides/slide1.xml" Id="R62b6085c01e141cc" /><Relationship Type="http://schemas.openxmlformats.org/officeDocument/2006/relationships/slide" Target="/ppt/slides/slide2.xml" Id="Rece9f9909c744113" /><Relationship Type="http://schemas.openxmlformats.org/officeDocument/2006/relationships/slide" Target="/ppt/slides/slide3.xml" Id="Ra4d907d6c2214a29" /><Relationship Type="http://schemas.openxmlformats.org/officeDocument/2006/relationships/slide" Target="/ppt/slides/slide4.xml" Id="R834ed034dddc480c" /><Relationship Type="http://schemas.openxmlformats.org/officeDocument/2006/relationships/slide" Target="/ppt/slides/slide5.xml" Id="R7e28b94f0575450c" /><Relationship Type="http://schemas.openxmlformats.org/officeDocument/2006/relationships/slide" Target="/ppt/slides/slide6.xml" Id="Rf592730bc74843ca" /><Relationship Type="http://schemas.openxmlformats.org/officeDocument/2006/relationships/slide" Target="/ppt/slides/slide7.xml" Id="Re18db172bc3842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6595e44f454b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e9edd77bc41ad" /><Relationship Type="http://schemas.openxmlformats.org/officeDocument/2006/relationships/theme" Target="/ppt/slideMasters/theme/theme1.xml" Id="Rf7795e5cd15742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6e9edd77bc41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dce495a0842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e3c843d2141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429ddd7ff4d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f1a9b55634b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39d24d03942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a370a866942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9d09a891e46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LIME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LIME FRISØR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5 115 307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1 089 337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2 212 725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AAREM GITTE BERGLJOT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INGER LISE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KOSMO TONJE ERIKA NILSEN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22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