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f2432e63ea46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c5ae4ffefd414e"/>
  </p:sldMasterIdLst>
  <p:sldIdLst>
    <p:sldId xmlns:r="http://schemas.openxmlformats.org/officeDocument/2006/relationships" id="256" r:id="Rc1ad8393bba64c1f"/>
    <p:sldId xmlns:r="http://schemas.openxmlformats.org/officeDocument/2006/relationships" id="257" r:id="Rf5b1e5eaa13a4abc"/>
    <p:sldId xmlns:r="http://schemas.openxmlformats.org/officeDocument/2006/relationships" id="258" r:id="Ra009ebb7f187425f"/>
    <p:sldId xmlns:r="http://schemas.openxmlformats.org/officeDocument/2006/relationships" id="259" r:id="R7a3a5fc163794a66"/>
    <p:sldId xmlns:r="http://schemas.openxmlformats.org/officeDocument/2006/relationships" id="260" r:id="R72b6ca83d6814ed4"/>
    <p:sldId xmlns:r="http://schemas.openxmlformats.org/officeDocument/2006/relationships" id="261" r:id="R77465c10ba854b91"/>
    <p:sldId xmlns:r="http://schemas.openxmlformats.org/officeDocument/2006/relationships" id="262" r:id="Reccd4be310864c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c5ae4ffefd414e" /><Relationship Type="http://schemas.openxmlformats.org/officeDocument/2006/relationships/slide" Target="/ppt/slides/slide1.xml" Id="Rc1ad8393bba64c1f" /><Relationship Type="http://schemas.openxmlformats.org/officeDocument/2006/relationships/slide" Target="/ppt/slides/slide2.xml" Id="Rf5b1e5eaa13a4abc" /><Relationship Type="http://schemas.openxmlformats.org/officeDocument/2006/relationships/slide" Target="/ppt/slides/slide3.xml" Id="Ra009ebb7f187425f" /><Relationship Type="http://schemas.openxmlformats.org/officeDocument/2006/relationships/slide" Target="/ppt/slides/slide4.xml" Id="R7a3a5fc163794a66" /><Relationship Type="http://schemas.openxmlformats.org/officeDocument/2006/relationships/slide" Target="/ppt/slides/slide5.xml" Id="R72b6ca83d6814ed4" /><Relationship Type="http://schemas.openxmlformats.org/officeDocument/2006/relationships/slide" Target="/ppt/slides/slide6.xml" Id="R77465c10ba854b91" /><Relationship Type="http://schemas.openxmlformats.org/officeDocument/2006/relationships/slide" Target="/ppt/slides/slide7.xml" Id="Reccd4be310864c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672149e29747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9ab7a70f94d66" /><Relationship Type="http://schemas.openxmlformats.org/officeDocument/2006/relationships/theme" Target="/ppt/slideMasters/theme/theme1.xml" Id="R90cc295084564e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c9ab7a70f94d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536875f294b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b7b7f447a44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b36226cc047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0e6c80ea648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6037de6a842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78151a7c947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24e454e6147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SPITZE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SPITZE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1 696 500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346 698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−538 215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21 422 305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22 231 448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LANGETEIG BJARNE KÅRE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Moringvegen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989 767 607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