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4a1321040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5fd8c84844242"/>
  </p:sldMasterIdLst>
  <p:sldIdLst>
    <p:sldId xmlns:r="http://schemas.openxmlformats.org/officeDocument/2006/relationships" id="256" r:id="R07a294df4d4f4c70"/>
    <p:sldId xmlns:r="http://schemas.openxmlformats.org/officeDocument/2006/relationships" id="257" r:id="R0cc40087e1134c11"/>
    <p:sldId xmlns:r="http://schemas.openxmlformats.org/officeDocument/2006/relationships" id="258" r:id="R0a3a03e4d93f49bc"/>
    <p:sldId xmlns:r="http://schemas.openxmlformats.org/officeDocument/2006/relationships" id="259" r:id="R4989f68ea0c043cc"/>
    <p:sldId xmlns:r="http://schemas.openxmlformats.org/officeDocument/2006/relationships" id="260" r:id="R40392af0a61f432f"/>
    <p:sldId xmlns:r="http://schemas.openxmlformats.org/officeDocument/2006/relationships" id="261" r:id="R432a9eb7cde74a17"/>
    <p:sldId xmlns:r="http://schemas.openxmlformats.org/officeDocument/2006/relationships" id="262" r:id="R54c1f0244d63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5fd8c84844242" /><Relationship Type="http://schemas.openxmlformats.org/officeDocument/2006/relationships/slide" Target="/ppt/slides/slide1.xml" Id="R07a294df4d4f4c70" /><Relationship Type="http://schemas.openxmlformats.org/officeDocument/2006/relationships/slide" Target="/ppt/slides/slide2.xml" Id="R0cc40087e1134c11" /><Relationship Type="http://schemas.openxmlformats.org/officeDocument/2006/relationships/slide" Target="/ppt/slides/slide3.xml" Id="R0a3a03e4d93f49bc" /><Relationship Type="http://schemas.openxmlformats.org/officeDocument/2006/relationships/slide" Target="/ppt/slides/slide4.xml" Id="R4989f68ea0c043cc" /><Relationship Type="http://schemas.openxmlformats.org/officeDocument/2006/relationships/slide" Target="/ppt/slides/slide5.xml" Id="R40392af0a61f432f" /><Relationship Type="http://schemas.openxmlformats.org/officeDocument/2006/relationships/slide" Target="/ppt/slides/slide6.xml" Id="R432a9eb7cde74a17" /><Relationship Type="http://schemas.openxmlformats.org/officeDocument/2006/relationships/slide" Target="/ppt/slides/slide7.xml" Id="R54c1f0244d63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df70f089e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c787c75f404e" /><Relationship Type="http://schemas.openxmlformats.org/officeDocument/2006/relationships/theme" Target="/ppt/slideMasters/theme/theme1.xml" Id="R63056c454f12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7c787c75f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e7810f31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ee2097cb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a5fcc211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47bef32a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543b67b4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7af8c8e6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7a08603d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