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0d0a745c3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adf1f1b3c4ac8"/>
  </p:sldMasterIdLst>
  <p:sldIdLst>
    <p:sldId xmlns:r="http://schemas.openxmlformats.org/officeDocument/2006/relationships" id="256" r:id="R67b48a51596a47a3"/>
    <p:sldId xmlns:r="http://schemas.openxmlformats.org/officeDocument/2006/relationships" id="257" r:id="R92ead310ed43412f"/>
    <p:sldId xmlns:r="http://schemas.openxmlformats.org/officeDocument/2006/relationships" id="258" r:id="Rcc6aaf7b3dd643ee"/>
    <p:sldId xmlns:r="http://schemas.openxmlformats.org/officeDocument/2006/relationships" id="259" r:id="R435ad820950d4b04"/>
    <p:sldId xmlns:r="http://schemas.openxmlformats.org/officeDocument/2006/relationships" id="260" r:id="Rc152d50030df4ec2"/>
    <p:sldId xmlns:r="http://schemas.openxmlformats.org/officeDocument/2006/relationships" id="261" r:id="R27f3fdac2aba40b8"/>
    <p:sldId xmlns:r="http://schemas.openxmlformats.org/officeDocument/2006/relationships" id="262" r:id="R79860d219ea7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adf1f1b3c4ac8" /><Relationship Type="http://schemas.openxmlformats.org/officeDocument/2006/relationships/slide" Target="/ppt/slides/slide1.xml" Id="R67b48a51596a47a3" /><Relationship Type="http://schemas.openxmlformats.org/officeDocument/2006/relationships/slide" Target="/ppt/slides/slide2.xml" Id="R92ead310ed43412f" /><Relationship Type="http://schemas.openxmlformats.org/officeDocument/2006/relationships/slide" Target="/ppt/slides/slide3.xml" Id="Rcc6aaf7b3dd643ee" /><Relationship Type="http://schemas.openxmlformats.org/officeDocument/2006/relationships/slide" Target="/ppt/slides/slide4.xml" Id="R435ad820950d4b04" /><Relationship Type="http://schemas.openxmlformats.org/officeDocument/2006/relationships/slide" Target="/ppt/slides/slide5.xml" Id="Rc152d50030df4ec2" /><Relationship Type="http://schemas.openxmlformats.org/officeDocument/2006/relationships/slide" Target="/ppt/slides/slide6.xml" Id="R27f3fdac2aba40b8" /><Relationship Type="http://schemas.openxmlformats.org/officeDocument/2006/relationships/slide" Target="/ppt/slides/slide7.xml" Id="R79860d219ea7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912b403d7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447b7fb2844e8" /><Relationship Type="http://schemas.openxmlformats.org/officeDocument/2006/relationships/theme" Target="/ppt/slideMasters/theme/theme1.xml" Id="Rb6721461031d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447b7fb28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fe353246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0a6c3e779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aa301e51e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7a34e6cb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5a6fa09b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1e0ac17f6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87c9bb54d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94 384 691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25 937 710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20 049 961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GJALLAR INVEST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WERTVOLL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TANK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GUNNAR SANDÅKER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HÅKON SEFLAND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