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d033c0cc87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01af4ba30c44a9"/>
  </p:sldMasterIdLst>
  <p:sldIdLst>
    <p:sldId xmlns:r="http://schemas.openxmlformats.org/officeDocument/2006/relationships" id="256" r:id="R2a6d566038004c87"/>
    <p:sldId xmlns:r="http://schemas.openxmlformats.org/officeDocument/2006/relationships" id="257" r:id="R96d788754ad744b5"/>
    <p:sldId xmlns:r="http://schemas.openxmlformats.org/officeDocument/2006/relationships" id="258" r:id="R87044274a81249c5"/>
    <p:sldId xmlns:r="http://schemas.openxmlformats.org/officeDocument/2006/relationships" id="259" r:id="R5806fee3a916466e"/>
    <p:sldId xmlns:r="http://schemas.openxmlformats.org/officeDocument/2006/relationships" id="260" r:id="Ra8a51adb93ff4db7"/>
    <p:sldId xmlns:r="http://schemas.openxmlformats.org/officeDocument/2006/relationships" id="261" r:id="R67270f98c87844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1af4ba30c44a9" /><Relationship Type="http://schemas.openxmlformats.org/officeDocument/2006/relationships/slide" Target="/ppt/slides/slide1.xml" Id="R2a6d566038004c87" /><Relationship Type="http://schemas.openxmlformats.org/officeDocument/2006/relationships/slide" Target="/ppt/slides/slide2.xml" Id="R96d788754ad744b5" /><Relationship Type="http://schemas.openxmlformats.org/officeDocument/2006/relationships/slide" Target="/ppt/slides/slide3.xml" Id="R87044274a81249c5" /><Relationship Type="http://schemas.openxmlformats.org/officeDocument/2006/relationships/slide" Target="/ppt/slides/slide4.xml" Id="R5806fee3a916466e" /><Relationship Type="http://schemas.openxmlformats.org/officeDocument/2006/relationships/slide" Target="/ppt/slides/slide5.xml" Id="Ra8a51adb93ff4db7" /><Relationship Type="http://schemas.openxmlformats.org/officeDocument/2006/relationships/slide" Target="/ppt/slides/slide6.xml" Id="R67270f98c87844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ef0555b19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4c52dfb31442c" /><Relationship Type="http://schemas.openxmlformats.org/officeDocument/2006/relationships/theme" Target="/ppt/slideMasters/theme/theme1.xml" Id="R6fcd9c8f85444b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34c52dfb3144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b58e0c4a043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0d299e4a140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4d1bb806e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d2a21ce76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0878b819148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b9b0d22f144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EVOLUTION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