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ff24eb20794401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43b0da1ff464778"/>
  </p:sldMasterIdLst>
  <p:sldIdLst>
    <p:sldId xmlns:r="http://schemas.openxmlformats.org/officeDocument/2006/relationships" id="256" r:id="R4c942938557d46ab"/>
    <p:sldId xmlns:r="http://schemas.openxmlformats.org/officeDocument/2006/relationships" id="257" r:id="Ra71b999676884164"/>
    <p:sldId xmlns:r="http://schemas.openxmlformats.org/officeDocument/2006/relationships" id="258" r:id="R1aba97a7f6df4905"/>
    <p:sldId xmlns:r="http://schemas.openxmlformats.org/officeDocument/2006/relationships" id="259" r:id="R8dfc2c267b3b4726"/>
    <p:sldId xmlns:r="http://schemas.openxmlformats.org/officeDocument/2006/relationships" id="260" r:id="Rae65a2c6666e430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43b0da1ff464778" /><Relationship Type="http://schemas.openxmlformats.org/officeDocument/2006/relationships/slide" Target="/ppt/slides/slide1.xml" Id="R4c942938557d46ab" /><Relationship Type="http://schemas.openxmlformats.org/officeDocument/2006/relationships/slide" Target="/ppt/slides/slide2.xml" Id="Ra71b999676884164" /><Relationship Type="http://schemas.openxmlformats.org/officeDocument/2006/relationships/slide" Target="/ppt/slides/slide3.xml" Id="R1aba97a7f6df4905" /><Relationship Type="http://schemas.openxmlformats.org/officeDocument/2006/relationships/slide" Target="/ppt/slides/slide4.xml" Id="R8dfc2c267b3b4726" /><Relationship Type="http://schemas.openxmlformats.org/officeDocument/2006/relationships/slide" Target="/ppt/slides/slide5.xml" Id="Rae65a2c6666e430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393ab22f795461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fcb6ced5d74195" /><Relationship Type="http://schemas.openxmlformats.org/officeDocument/2006/relationships/theme" Target="/ppt/slideMasters/theme/theme1.xml" Id="R411c0c45d83e44d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efcb6ced5d7419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2342e3376e4a6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90f9e9acce4b6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a60e00c12543d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f5231835ae4ca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cff2749793412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EVOLUTION SOFTWARE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EVOLUTION SOFTWARE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EVOLUTION SOFTWARE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EVOLUTION SOFTWARE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EVOLUTION SOFTWARE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EVOLUTION SOFTWARE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989 877 607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EVOLUTION SOFTWARE AS</a:t>
            </a:r>
          </a:p>
        </p:txBody>
      </p:sp>
    </p:spTree>
  </p:cSld>
  <p:clrMapOvr>
    <a:masterClrMapping xmlns:a="http://schemas.openxmlformats.org/drawingml/2006/main"/>
  </p:clrMapOvr>
</p:sld>
</file>