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4c4fdf9ef4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65f3f15644f6b"/>
  </p:sldMasterIdLst>
  <p:sldIdLst>
    <p:sldId xmlns:r="http://schemas.openxmlformats.org/officeDocument/2006/relationships" id="256" r:id="R888bdfb5a4a740c7"/>
    <p:sldId xmlns:r="http://schemas.openxmlformats.org/officeDocument/2006/relationships" id="257" r:id="R277df0e6197d4c51"/>
    <p:sldId xmlns:r="http://schemas.openxmlformats.org/officeDocument/2006/relationships" id="258" r:id="R80250347ec8a41df"/>
    <p:sldId xmlns:r="http://schemas.openxmlformats.org/officeDocument/2006/relationships" id="259" r:id="Re75023a0ebd04ed3"/>
    <p:sldId xmlns:r="http://schemas.openxmlformats.org/officeDocument/2006/relationships" id="260" r:id="Rf3853860f97b4f75"/>
    <p:sldId xmlns:r="http://schemas.openxmlformats.org/officeDocument/2006/relationships" id="261" r:id="Rb0c39ef92e6f419b"/>
    <p:sldId xmlns:r="http://schemas.openxmlformats.org/officeDocument/2006/relationships" id="262" r:id="Ree4d6a7594d841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65f3f15644f6b" /><Relationship Type="http://schemas.openxmlformats.org/officeDocument/2006/relationships/slide" Target="/ppt/slides/slide1.xml" Id="R888bdfb5a4a740c7" /><Relationship Type="http://schemas.openxmlformats.org/officeDocument/2006/relationships/slide" Target="/ppt/slides/slide2.xml" Id="R277df0e6197d4c51" /><Relationship Type="http://schemas.openxmlformats.org/officeDocument/2006/relationships/slide" Target="/ppt/slides/slide3.xml" Id="R80250347ec8a41df" /><Relationship Type="http://schemas.openxmlformats.org/officeDocument/2006/relationships/slide" Target="/ppt/slides/slide4.xml" Id="Re75023a0ebd04ed3" /><Relationship Type="http://schemas.openxmlformats.org/officeDocument/2006/relationships/slide" Target="/ppt/slides/slide5.xml" Id="Rf3853860f97b4f75" /><Relationship Type="http://schemas.openxmlformats.org/officeDocument/2006/relationships/slide" Target="/ppt/slides/slide6.xml" Id="Rb0c39ef92e6f419b" /><Relationship Type="http://schemas.openxmlformats.org/officeDocument/2006/relationships/slide" Target="/ppt/slides/slide7.xml" Id="Ree4d6a7594d841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c7f52b37a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5d6537a64e7a" /><Relationship Type="http://schemas.openxmlformats.org/officeDocument/2006/relationships/theme" Target="/ppt/slideMasters/theme/theme1.xml" Id="Rdcf8ab68ffe8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35d6537a6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c0655f19e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1b5f9026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d93a62872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685554f4d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82121a21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5a30416db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65a6e692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−151 930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22 228 644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24 762 439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CASCAS HOLDING APS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INTERIM MANAGEMENT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MOTRI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OPULENTIA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SIESTRE INVEST AS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3.etasje, 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VARIER HOLDING AS</a:t>
            </a:r>
          </a:p>
        </p:txBody>
      </p:sp>
    </p:spTree>
  </p:cSld>
  <p:clrMapOvr>
    <a:masterClrMapping xmlns:a="http://schemas.openxmlformats.org/drawingml/2006/main"/>
  </p:clrMapOvr>
</p:sld>
</file>