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2b638814594f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92545c056c47d9"/>
  </p:sldMasterIdLst>
  <p:sldIdLst>
    <p:sldId xmlns:r="http://schemas.openxmlformats.org/officeDocument/2006/relationships" id="256" r:id="R15ff352c577d4105"/>
    <p:sldId xmlns:r="http://schemas.openxmlformats.org/officeDocument/2006/relationships" id="257" r:id="R398515cdee7240f8"/>
    <p:sldId xmlns:r="http://schemas.openxmlformats.org/officeDocument/2006/relationships" id="258" r:id="R46477cc510b04915"/>
    <p:sldId xmlns:r="http://schemas.openxmlformats.org/officeDocument/2006/relationships" id="259" r:id="R39e8beb2e44e4459"/>
    <p:sldId xmlns:r="http://schemas.openxmlformats.org/officeDocument/2006/relationships" id="260" r:id="R45d6806ce4e545f8"/>
    <p:sldId xmlns:r="http://schemas.openxmlformats.org/officeDocument/2006/relationships" id="261" r:id="R7f9df5bbfe9e480d"/>
    <p:sldId xmlns:r="http://schemas.openxmlformats.org/officeDocument/2006/relationships" id="262" r:id="Rdc274453c7a64a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92545c056c47d9" /><Relationship Type="http://schemas.openxmlformats.org/officeDocument/2006/relationships/slide" Target="/ppt/slides/slide1.xml" Id="R15ff352c577d4105" /><Relationship Type="http://schemas.openxmlformats.org/officeDocument/2006/relationships/slide" Target="/ppt/slides/slide2.xml" Id="R398515cdee7240f8" /><Relationship Type="http://schemas.openxmlformats.org/officeDocument/2006/relationships/slide" Target="/ppt/slides/slide3.xml" Id="R46477cc510b04915" /><Relationship Type="http://schemas.openxmlformats.org/officeDocument/2006/relationships/slide" Target="/ppt/slides/slide4.xml" Id="R39e8beb2e44e4459" /><Relationship Type="http://schemas.openxmlformats.org/officeDocument/2006/relationships/slide" Target="/ppt/slides/slide5.xml" Id="R45d6806ce4e545f8" /><Relationship Type="http://schemas.openxmlformats.org/officeDocument/2006/relationships/slide" Target="/ppt/slides/slide6.xml" Id="R7f9df5bbfe9e480d" /><Relationship Type="http://schemas.openxmlformats.org/officeDocument/2006/relationships/slide" Target="/ppt/slides/slide7.xml" Id="Rdc274453c7a64a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8136406d78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17fd959a774215" /><Relationship Type="http://schemas.openxmlformats.org/officeDocument/2006/relationships/theme" Target="/ppt/slideMasters/theme/theme1.xml" Id="Rc5d351e579bb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17fd959a7742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00e22ef5a48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dd7a1de1d40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db5a266ba44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2fd0165044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002c7d93549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3bea3f65f048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1c8a50e784e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SUPERKUL.NO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SUPERKUL.NO AS ble etablert [år] og holder til i Greåker.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29 180 852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−1 561 603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−1 731 301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2 801 668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7 547 361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TOMMY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HANSSEN LARS ANDRÉ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Grålumveien 4-6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1718 Greåker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70 50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www.superkul.no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989 946 749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SUPERKUL.NO AS</a:t>
            </a:r>
          </a:p>
        </p:txBody>
      </p:sp>
    </p:spTree>
  </p:cSld>
  <p:clrMapOvr>
    <a:masterClrMapping xmlns:a="http://schemas.openxmlformats.org/drawingml/2006/main"/>
  </p:clrMapOvr>
</p:sld>
</file>