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f06c10da5845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500544d0524afb"/>
  </p:sldMasterIdLst>
  <p:sldIdLst>
    <p:sldId xmlns:r="http://schemas.openxmlformats.org/officeDocument/2006/relationships" id="256" r:id="R423cd99ab0c347f7"/>
    <p:sldId xmlns:r="http://schemas.openxmlformats.org/officeDocument/2006/relationships" id="257" r:id="R2a34e24d165f43c9"/>
    <p:sldId xmlns:r="http://schemas.openxmlformats.org/officeDocument/2006/relationships" id="258" r:id="R312d910e5e13432a"/>
    <p:sldId xmlns:r="http://schemas.openxmlformats.org/officeDocument/2006/relationships" id="259" r:id="Rd970754664ff4f0f"/>
    <p:sldId xmlns:r="http://schemas.openxmlformats.org/officeDocument/2006/relationships" id="260" r:id="Re4fc2e361daf42e7"/>
    <p:sldId xmlns:r="http://schemas.openxmlformats.org/officeDocument/2006/relationships" id="261" r:id="R4e6dc5d76d0f42f9"/>
    <p:sldId xmlns:r="http://schemas.openxmlformats.org/officeDocument/2006/relationships" id="262" r:id="R3ae41cbaa53d43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500544d0524afb" /><Relationship Type="http://schemas.openxmlformats.org/officeDocument/2006/relationships/slide" Target="/ppt/slides/slide1.xml" Id="R423cd99ab0c347f7" /><Relationship Type="http://schemas.openxmlformats.org/officeDocument/2006/relationships/slide" Target="/ppt/slides/slide2.xml" Id="R2a34e24d165f43c9" /><Relationship Type="http://schemas.openxmlformats.org/officeDocument/2006/relationships/slide" Target="/ppt/slides/slide3.xml" Id="R312d910e5e13432a" /><Relationship Type="http://schemas.openxmlformats.org/officeDocument/2006/relationships/slide" Target="/ppt/slides/slide4.xml" Id="Rd970754664ff4f0f" /><Relationship Type="http://schemas.openxmlformats.org/officeDocument/2006/relationships/slide" Target="/ppt/slides/slide5.xml" Id="Re4fc2e361daf42e7" /><Relationship Type="http://schemas.openxmlformats.org/officeDocument/2006/relationships/slide" Target="/ppt/slides/slide6.xml" Id="R4e6dc5d76d0f42f9" /><Relationship Type="http://schemas.openxmlformats.org/officeDocument/2006/relationships/slide" Target="/ppt/slides/slide7.xml" Id="R3ae41cbaa53d43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b2489d8adc4b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91d45984aa4f08" /><Relationship Type="http://schemas.openxmlformats.org/officeDocument/2006/relationships/theme" Target="/ppt/slideMasters/theme/theme1.xml" Id="Raf3c1893ccff44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91d45984aa4f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38d31ebffd43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99fdc7e604c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e4fba3df624b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ee293bc2724b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85fcf642f64e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11b5dda8447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f58422359f4e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CANDIS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CANDIS HOLDING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141 287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4 370 445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4 487 023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HENRY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Hvalåsveien 31B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3230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989 966 421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